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  <p:sldMasterId id="2147483732" r:id="rId5"/>
    <p:sldMasterId id="2147483744" r:id="rId6"/>
    <p:sldMasterId id="2147483759" r:id="rId7"/>
    <p:sldMasterId id="2147483771" r:id="rId8"/>
    <p:sldMasterId id="2147483783" r:id="rId9"/>
    <p:sldMasterId id="2147483795" r:id="rId10"/>
    <p:sldMasterId id="2147483810" r:id="rId11"/>
  </p:sldMasterIdLst>
  <p:notesMasterIdLst>
    <p:notesMasterId r:id="rId48"/>
  </p:notesMasterIdLst>
  <p:sldIdLst>
    <p:sldId id="314" r:id="rId12"/>
    <p:sldId id="309" r:id="rId13"/>
    <p:sldId id="310" r:id="rId14"/>
    <p:sldId id="312" r:id="rId15"/>
    <p:sldId id="307" r:id="rId16"/>
    <p:sldId id="308" r:id="rId17"/>
    <p:sldId id="282" r:id="rId18"/>
    <p:sldId id="286" r:id="rId19"/>
    <p:sldId id="266" r:id="rId20"/>
    <p:sldId id="295" r:id="rId21"/>
    <p:sldId id="303" r:id="rId22"/>
    <p:sldId id="305" r:id="rId23"/>
    <p:sldId id="302" r:id="rId24"/>
    <p:sldId id="301" r:id="rId25"/>
    <p:sldId id="304" r:id="rId26"/>
    <p:sldId id="313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8" r:id="rId42"/>
    <p:sldId id="337" r:id="rId43"/>
    <p:sldId id="340" r:id="rId44"/>
    <p:sldId id="318" r:id="rId45"/>
    <p:sldId id="297" r:id="rId46"/>
    <p:sldId id="341" r:id="rId47"/>
  </p:sldIdLst>
  <p:sldSz cx="12192000" cy="6858000"/>
  <p:notesSz cx="6858000" cy="9144000"/>
  <p:defaultTextStyle>
    <a:defPPr>
      <a:defRPr lang="en-US"/>
    </a:defPPr>
    <a:lvl1pPr marL="0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56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84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12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654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566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95" algn="l" defTabSz="91385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04">
          <p15:clr>
            <a:srgbClr val="A4A3A4"/>
          </p15:clr>
        </p15:guide>
        <p15:guide id="2" pos="60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8942"/>
    <a:srgbClr val="7E5E40"/>
    <a:srgbClr val="A1174E"/>
    <a:srgbClr val="B10057"/>
    <a:srgbClr val="0F0F13"/>
    <a:srgbClr val="1D202A"/>
    <a:srgbClr val="EFAA8A"/>
    <a:srgbClr val="BBC5AC"/>
    <a:srgbClr val="4E423E"/>
    <a:srgbClr val="B8C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19" autoAdjust="0"/>
    <p:restoredTop sz="50000" autoAdjust="0"/>
  </p:normalViewPr>
  <p:slideViewPr>
    <p:cSldViewPr snapToGrid="0" snapToObjects="1">
      <p:cViewPr>
        <p:scale>
          <a:sx n="50" d="100"/>
          <a:sy n="50" d="100"/>
        </p:scale>
        <p:origin x="-2358" y="-1002"/>
      </p:cViewPr>
      <p:guideLst>
        <p:guide orient="horz" pos="4304"/>
        <p:guide pos="60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EAC34-74E1-3343-919B-61C8D8C10E2C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F5842-90B8-F041-9720-6ADBA2E46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15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456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56" algn="l" defTabSz="456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84" algn="l" defTabSz="456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12" algn="l" defTabSz="456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654" algn="l" defTabSz="456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66" algn="l" defTabSz="456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456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95" algn="l" defTabSz="456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lIns="89725" tIns="44862" rIns="89725" bIns="44862"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4A59C120-149B-45AE-8B6A-88842F3C962A}" type="slidenum">
              <a:rPr lang="zh-HK" altLang="en-US" smtClean="0">
                <a:solidFill>
                  <a:prstClr val="black"/>
                </a:solidFill>
              </a:rPr>
              <a:pPr/>
              <a:t>18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14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Angie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>
                <a:solidFill>
                  <a:prstClr val="black"/>
                </a:solidFill>
              </a:rPr>
              <a:pPr/>
              <a:t>31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88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Rose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>
                <a:solidFill>
                  <a:prstClr val="black"/>
                </a:solidFill>
              </a:rPr>
              <a:pPr/>
              <a:t>32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50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image will be replaced with an image of the Motives booth that will be taken tomorrow (2-3-16)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F5842-90B8-F041-9720-6ADBA2E46A2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6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A510B7FC-ACDE-4470-8B25-79161A4EF101}" type="slidenum">
              <a:rPr lang="en-US" altLang="zh-HK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19</a:t>
            </a:fld>
            <a:endParaRPr lang="en-US" altLang="zh-HK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4213"/>
            <a:ext cx="6096000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HK" altLang="zh-HK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Rose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>
                <a:solidFill>
                  <a:prstClr val="black"/>
                </a:solidFill>
              </a:rPr>
              <a:pPr/>
              <a:t>23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28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Rose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>
                <a:solidFill>
                  <a:prstClr val="black"/>
                </a:solidFill>
              </a:rPr>
              <a:pPr/>
              <a:t>24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32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Rose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>
                <a:solidFill>
                  <a:prstClr val="black"/>
                </a:solidFill>
              </a:rPr>
              <a:pPr/>
              <a:t>26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85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Angie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>
                <a:solidFill>
                  <a:prstClr val="black"/>
                </a:solidFill>
              </a:rPr>
              <a:pPr/>
              <a:t>27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49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Rose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>
                <a:solidFill>
                  <a:prstClr val="black"/>
                </a:solidFill>
              </a:rPr>
              <a:pPr/>
              <a:t>28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3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14" indent="-514314">
              <a:lnSpc>
                <a:spcPct val="120000"/>
              </a:lnSpc>
              <a:buFont typeface="+mj-lt"/>
              <a:buAutoNum type="arabicPeriod"/>
            </a:pPr>
            <a:r>
              <a:rPr lang="en-US" altLang="zh-HK" dirty="0" smtClean="0"/>
              <a:t>Rose:</a:t>
            </a:r>
            <a:r>
              <a:rPr lang="zh-TW" altLang="en-US" sz="1200" dirty="0" smtClean="0">
                <a:latin typeface="Century Gothic" panose="020B0502020202020204" pitchFamily="34" charset="0"/>
                <a:ea typeface="華康儷中黑" panose="020B0509000000000000" pitchFamily="49" charset="-120"/>
              </a:rPr>
              <a:t>識別需要</a:t>
            </a:r>
          </a:p>
          <a:p>
            <a:pPr marL="514314" indent="-514314">
              <a:lnSpc>
                <a:spcPct val="120000"/>
              </a:lnSpc>
              <a:buFont typeface="+mj-lt"/>
              <a:buAutoNum type="arabicPeriod"/>
            </a:pPr>
            <a:r>
              <a:rPr lang="zh-TW" altLang="en-US" sz="1200" dirty="0" smtClean="0">
                <a:latin typeface="Century Gothic" panose="020B0502020202020204" pitchFamily="34" charset="0"/>
                <a:ea typeface="華康儷中黑" panose="020B0509000000000000" pitchFamily="49" charset="-120"/>
              </a:rPr>
              <a:t>了解品牌與眾不同之處</a:t>
            </a:r>
          </a:p>
          <a:p>
            <a:pPr marL="514314" indent="-514314">
              <a:lnSpc>
                <a:spcPct val="120000"/>
              </a:lnSpc>
              <a:buFont typeface="+mj-lt"/>
              <a:buAutoNum type="arabicPeriod"/>
            </a:pPr>
            <a:r>
              <a:rPr lang="zh-TW" altLang="en-US" sz="1200" dirty="0" smtClean="0">
                <a:latin typeface="Century Gothic" panose="020B0502020202020204" pitchFamily="34" charset="0"/>
                <a:ea typeface="華康儷中黑" panose="020B0509000000000000" pitchFamily="49" charset="-120"/>
              </a:rPr>
              <a:t>提供解決方案</a:t>
            </a:r>
          </a:p>
          <a:p>
            <a:pPr marL="514314" indent="-514314">
              <a:lnSpc>
                <a:spcPct val="120000"/>
              </a:lnSpc>
              <a:buFont typeface="+mj-lt"/>
              <a:buAutoNum type="arabicPeriod"/>
            </a:pPr>
            <a:r>
              <a:rPr lang="zh-TW" altLang="en-US" sz="1200" dirty="0" smtClean="0">
                <a:latin typeface="Century Gothic" panose="020B0502020202020204" pitchFamily="34" charset="0"/>
                <a:ea typeface="華康儷中黑" panose="020B0509000000000000" pitchFamily="49" charset="-120"/>
              </a:rPr>
              <a:t>為你賦予力量</a:t>
            </a:r>
          </a:p>
          <a:p>
            <a:pPr marL="514314" indent="-514314">
              <a:lnSpc>
                <a:spcPct val="120000"/>
              </a:lnSpc>
              <a:buFont typeface="+mj-lt"/>
              <a:buAutoNum type="arabicPeriod"/>
            </a:pPr>
            <a:r>
              <a:rPr lang="zh-TW" altLang="en-US" sz="1200" dirty="0" smtClean="0">
                <a:latin typeface="Century Gothic" panose="020B0502020202020204" pitchFamily="34" charset="0"/>
                <a:ea typeface="華康儷中黑" panose="020B0509000000000000" pitchFamily="49" charset="-120"/>
              </a:rPr>
              <a:t>促進行動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>
                <a:solidFill>
                  <a:prstClr val="black"/>
                </a:solidFill>
              </a:rPr>
              <a:pPr/>
              <a:t>29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Angie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>
                <a:solidFill>
                  <a:prstClr val="black"/>
                </a:solidFill>
              </a:rPr>
              <a:pPr/>
              <a:t>30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9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15" indent="0" algn="ctr">
              <a:buNone/>
              <a:defRPr sz="2000"/>
            </a:lvl2pPr>
            <a:lvl3pPr marL="913856" indent="0" algn="ctr">
              <a:buNone/>
              <a:defRPr sz="1900"/>
            </a:lvl3pPr>
            <a:lvl4pPr marL="1370784" indent="0" algn="ctr">
              <a:buNone/>
              <a:defRPr sz="1600"/>
            </a:lvl4pPr>
            <a:lvl5pPr marL="1827712" indent="0" algn="ctr">
              <a:buNone/>
              <a:defRPr sz="1600"/>
            </a:lvl5pPr>
            <a:lvl6pPr marL="2284654" indent="0" algn="ctr">
              <a:buNone/>
              <a:defRPr sz="1600"/>
            </a:lvl6pPr>
            <a:lvl7pPr marL="274156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39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1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064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2"/>
            <a:ext cx="6172200" cy="4873625"/>
          </a:xfrm>
        </p:spPr>
        <p:txBody>
          <a:bodyPr/>
          <a:lstStyle>
            <a:lvl1pPr marL="0" indent="0">
              <a:buNone/>
              <a:defRPr sz="4300"/>
            </a:lvl1pPr>
            <a:lvl2pPr marL="609427" indent="0">
              <a:buNone/>
              <a:defRPr sz="3700"/>
            </a:lvl2pPr>
            <a:lvl3pPr marL="1218870" indent="0">
              <a:buNone/>
              <a:defRPr sz="3200"/>
            </a:lvl3pPr>
            <a:lvl4pPr marL="1828301" indent="0">
              <a:buNone/>
              <a:defRPr sz="2700"/>
            </a:lvl4pPr>
            <a:lvl5pPr marL="2437738" indent="0">
              <a:buNone/>
              <a:defRPr sz="2700"/>
            </a:lvl5pPr>
            <a:lvl6pPr marL="3047164" indent="0">
              <a:buNone/>
              <a:defRPr sz="2700"/>
            </a:lvl6pPr>
            <a:lvl7pPr marL="3656591" indent="0">
              <a:buNone/>
              <a:defRPr sz="2700"/>
            </a:lvl7pPr>
            <a:lvl8pPr marL="4266027" indent="0">
              <a:buNone/>
              <a:defRPr sz="2700"/>
            </a:lvl8pPr>
            <a:lvl9pPr marL="487545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27" indent="0">
              <a:buNone/>
              <a:defRPr sz="1900"/>
            </a:lvl2pPr>
            <a:lvl3pPr marL="1218870" indent="0">
              <a:buNone/>
              <a:defRPr sz="1600"/>
            </a:lvl3pPr>
            <a:lvl4pPr marL="1828301" indent="0">
              <a:buNone/>
              <a:defRPr sz="1300"/>
            </a:lvl4pPr>
            <a:lvl5pPr marL="2437738" indent="0">
              <a:buNone/>
              <a:defRPr sz="1300"/>
            </a:lvl5pPr>
            <a:lvl6pPr marL="3047164" indent="0">
              <a:buNone/>
              <a:defRPr sz="1300"/>
            </a:lvl6pPr>
            <a:lvl7pPr marL="3656591" indent="0">
              <a:buNone/>
              <a:defRPr sz="1300"/>
            </a:lvl7pPr>
            <a:lvl8pPr marL="4266027" indent="0">
              <a:buNone/>
              <a:defRPr sz="1300"/>
            </a:lvl8pPr>
            <a:lvl9pPr marL="487545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292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295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14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391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52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59813483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1414842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0" y="274637"/>
            <a:ext cx="12192000" cy="132556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609600" y="1600225"/>
            <a:ext cx="5384800" cy="5257803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700"/>
            </a:lvl1pPr>
            <a:lvl2pPr marL="1053788" indent="-444372">
              <a:spcBef>
                <a:spcPts val="800"/>
              </a:spcBef>
              <a:defRPr sz="3700"/>
            </a:lvl2pPr>
            <a:lvl3pPr marL="1858728" indent="-639888">
              <a:spcBef>
                <a:spcPts val="800"/>
              </a:spcBef>
              <a:defRPr sz="3700"/>
            </a:lvl3pPr>
            <a:lvl4pPr marL="2539235" indent="-710992">
              <a:spcBef>
                <a:spcPts val="800"/>
              </a:spcBef>
              <a:defRPr sz="3700"/>
            </a:lvl4pPr>
            <a:lvl5pPr marL="3148656" indent="-710992">
              <a:spcBef>
                <a:spcPts val="800"/>
              </a:spcBef>
              <a:defRPr sz="3700"/>
            </a:lvl5pPr>
          </a:lstStyle>
          <a:p>
            <a:pPr lvl="0">
              <a:defRPr sz="1800"/>
            </a:pPr>
            <a:r>
              <a:rPr sz="3700"/>
              <a:t>Body Level One</a:t>
            </a:r>
          </a:p>
          <a:p>
            <a:pPr lvl="1">
              <a:defRPr sz="1800"/>
            </a:pPr>
            <a:r>
              <a:rPr sz="3700"/>
              <a:t>Body Level Two</a:t>
            </a:r>
          </a:p>
          <a:p>
            <a:pPr lvl="2">
              <a:defRPr sz="1800"/>
            </a:pPr>
            <a:r>
              <a:rPr sz="3700"/>
              <a:t>Body Level Three</a:t>
            </a:r>
          </a:p>
          <a:p>
            <a:pPr lvl="3">
              <a:defRPr sz="1800"/>
            </a:pPr>
            <a:r>
              <a:rPr sz="3700"/>
              <a:t>Body Level Four</a:t>
            </a:r>
          </a:p>
          <a:p>
            <a:pPr lvl="4">
              <a:defRPr sz="1800"/>
            </a:pPr>
            <a:r>
              <a:rPr sz="3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5211978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0" y="274652"/>
            <a:ext cx="12192000" cy="120498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09600" y="1479616"/>
            <a:ext cx="5386917" cy="69526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/>
            </a:lvl1pPr>
            <a:lvl2pPr marL="0" indent="0">
              <a:buSzTx/>
              <a:buFontTx/>
              <a:buNone/>
              <a:defRPr b="1"/>
            </a:lvl2pPr>
            <a:lvl3pPr marL="0" indent="0">
              <a:buSzTx/>
              <a:buFontTx/>
              <a:buNone/>
              <a:defRPr b="1"/>
            </a:lvl3pPr>
            <a:lvl4pPr marL="0" indent="0">
              <a:buSzTx/>
              <a:buFontTx/>
              <a:buNone/>
              <a:defRPr b="1"/>
            </a:lvl4pPr>
            <a:lvl5pPr marL="0" indent="0">
              <a:buSzTx/>
              <a:buFontTx/>
              <a:buNone/>
              <a:defRPr b="1"/>
            </a:lvl5pPr>
          </a:lstStyle>
          <a:p>
            <a:pPr lvl="0">
              <a:defRPr sz="1800" b="0"/>
            </a:pPr>
            <a:r>
              <a:rPr sz="3200" b="1"/>
              <a:t>Body Level One</a:t>
            </a:r>
          </a:p>
          <a:p>
            <a:pPr lvl="1">
              <a:defRPr sz="1800" b="0"/>
            </a:pPr>
            <a:r>
              <a:rPr sz="3200" b="1"/>
              <a:t>Body Level Two</a:t>
            </a:r>
          </a:p>
          <a:p>
            <a:pPr lvl="2">
              <a:defRPr sz="1800" b="0"/>
            </a:pPr>
            <a:r>
              <a:rPr sz="3200" b="1"/>
              <a:t>Body Level Three</a:t>
            </a:r>
          </a:p>
          <a:p>
            <a:pPr lvl="3">
              <a:defRPr sz="1800" b="0"/>
            </a:pPr>
            <a:r>
              <a:rPr sz="3200" b="1"/>
              <a:t>Body Level Four</a:t>
            </a:r>
          </a:p>
          <a:p>
            <a:pPr lvl="4">
              <a:defRPr sz="1800" b="0"/>
            </a:pPr>
            <a:r>
              <a:rPr sz="3200" b="1"/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8737600" y="6356359"/>
            <a:ext cx="2844800" cy="4154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003332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609605" y="3"/>
            <a:ext cx="4011088" cy="143510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4766733" y="273060"/>
            <a:ext cx="6815667" cy="6584951"/>
          </a:xfrm>
          <a:prstGeom prst="rect">
            <a:avLst/>
          </a:prstGeom>
        </p:spPr>
        <p:txBody>
          <a:bodyPr/>
          <a:lstStyle>
            <a:lvl1pPr>
              <a:spcBef>
                <a:spcPts val="933"/>
              </a:spcBef>
              <a:defRPr sz="4300"/>
            </a:lvl1pPr>
            <a:lvl2pPr marL="1044717" indent="-435300">
              <a:spcBef>
                <a:spcPts val="933"/>
              </a:spcBef>
              <a:defRPr sz="4300"/>
            </a:lvl2pPr>
            <a:lvl3pPr>
              <a:spcBef>
                <a:spcPts val="933"/>
              </a:spcBef>
              <a:defRPr sz="4300"/>
            </a:lvl3pPr>
            <a:lvl4pPr marL="2559549" indent="-731300">
              <a:spcBef>
                <a:spcPts val="933"/>
              </a:spcBef>
              <a:defRPr sz="4300"/>
            </a:lvl4pPr>
            <a:lvl5pPr marL="3168959" indent="-731300">
              <a:spcBef>
                <a:spcPts val="933"/>
              </a:spcBef>
              <a:defRPr sz="4300"/>
            </a:lvl5pPr>
          </a:lstStyle>
          <a:p>
            <a:pPr lvl="0">
              <a:defRPr sz="1800"/>
            </a:pPr>
            <a:r>
              <a:rPr sz="4300"/>
              <a:t>Body Level One</a:t>
            </a:r>
          </a:p>
          <a:p>
            <a:pPr lvl="1">
              <a:defRPr sz="1800"/>
            </a:pPr>
            <a:r>
              <a:rPr sz="4300"/>
              <a:t>Body Level Two</a:t>
            </a:r>
          </a:p>
          <a:p>
            <a:pPr lvl="2">
              <a:defRPr sz="1800"/>
            </a:pPr>
            <a:r>
              <a:rPr sz="4300"/>
              <a:t>Body Level Three</a:t>
            </a:r>
          </a:p>
          <a:p>
            <a:pPr lvl="3">
              <a:defRPr sz="1800"/>
            </a:pPr>
            <a:r>
              <a:rPr sz="4300"/>
              <a:t>Body Level Four</a:t>
            </a:r>
          </a:p>
          <a:p>
            <a:pPr lvl="4">
              <a:defRPr sz="1800"/>
            </a:pPr>
            <a:r>
              <a:rPr sz="430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8737600" y="6356359"/>
            <a:ext cx="2844800" cy="4154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37940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2389717" y="4800624"/>
            <a:ext cx="7315203" cy="56674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2389717" y="5367386"/>
            <a:ext cx="73152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900"/>
            </a:lvl1pPr>
            <a:lvl2pPr marL="0" indent="0">
              <a:spcBef>
                <a:spcPts val="400"/>
              </a:spcBef>
              <a:buSzTx/>
              <a:buFontTx/>
              <a:buNone/>
              <a:defRPr sz="1900"/>
            </a:lvl2pPr>
            <a:lvl3pPr marL="0" indent="0">
              <a:spcBef>
                <a:spcPts val="400"/>
              </a:spcBef>
              <a:buSzTx/>
              <a:buFontTx/>
              <a:buNone/>
              <a:defRPr sz="1900"/>
            </a:lvl3pPr>
            <a:lvl4pPr marL="0" indent="0">
              <a:spcBef>
                <a:spcPts val="400"/>
              </a:spcBef>
              <a:buSzTx/>
              <a:buFontTx/>
              <a:buNone/>
              <a:defRPr sz="1900"/>
            </a:lvl4pPr>
            <a:lvl5pPr marL="0" indent="0">
              <a:spcBef>
                <a:spcPts val="400"/>
              </a:spcBef>
              <a:buSzTx/>
              <a:buFontTx/>
              <a:buNone/>
              <a:defRPr sz="1900"/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xfrm>
            <a:off x="8737600" y="6356359"/>
            <a:ext cx="2844800" cy="4154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83378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8737600" y="6356359"/>
            <a:ext cx="2844800" cy="4154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53629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4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4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83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839200" y="274639"/>
            <a:ext cx="2743200" cy="65833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65833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8737600" y="6356359"/>
            <a:ext cx="2844800" cy="4154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734715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6802733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0" y="274661"/>
            <a:ext cx="12192000" cy="21637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39203082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76"/>
            <a:ext cx="2032000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1218840"/>
            <a:fld id="{0B3D8AB9-C26F-4C45-88A0-30ECB5186DE4}" type="datetimeFigureOut">
              <a:rPr lang="zh-HK" altLang="en-US" sz="2400" kern="0" smtClean="0">
                <a:solidFill>
                  <a:sysClr val="windowText" lastClr="000000"/>
                </a:solidFill>
                <a:sym typeface="Helvetica"/>
              </a:rPr>
              <a:pPr defTabSz="1218840"/>
              <a:t>25/4/2016</a:t>
            </a:fld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76"/>
            <a:ext cx="3860800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1218840"/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415476"/>
          </a:xfrm>
        </p:spPr>
        <p:txBody>
          <a:bodyPr/>
          <a:lstStyle/>
          <a:p>
            <a:fld id="{14C4EF10-D591-4E87-BE01-1A125F9567D8}" type="slidenum">
              <a:rPr lang="zh-HK" altLang="en-US" smtClean="0"/>
              <a:pPr/>
              <a:t>‹#›</a:t>
            </a:fld>
            <a:endParaRPr lang="zh-HK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339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356376"/>
            <a:ext cx="2032000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1218840"/>
            <a:fld id="{0B3D8AB9-C26F-4C45-88A0-30ECB5186DE4}" type="datetimeFigureOut">
              <a:rPr lang="zh-HK" altLang="en-US" sz="2400" kern="0" smtClean="0">
                <a:solidFill>
                  <a:sysClr val="windowText" lastClr="000000"/>
                </a:solidFill>
                <a:sym typeface="Helvetica"/>
              </a:rPr>
              <a:pPr defTabSz="1218840"/>
              <a:t>25/4/2016</a:t>
            </a:fld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2800" y="6356376"/>
            <a:ext cx="3860800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1218840"/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415476"/>
          </a:xfrm>
        </p:spPr>
        <p:txBody>
          <a:bodyPr/>
          <a:lstStyle/>
          <a:p>
            <a:fld id="{14C4EF10-D591-4E87-BE01-1A125F9567D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6281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76"/>
            <a:ext cx="2032000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1218840"/>
            <a:fld id="{0B3D8AB9-C26F-4C45-88A0-30ECB5186DE4}" type="datetimeFigureOut">
              <a:rPr lang="zh-HK" altLang="en-US" sz="2400" kern="0" smtClean="0">
                <a:solidFill>
                  <a:sysClr val="windowText" lastClr="000000"/>
                </a:solidFill>
                <a:sym typeface="Helvetica"/>
              </a:rPr>
              <a:pPr defTabSz="1218840"/>
              <a:t>25/4/2016</a:t>
            </a:fld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76"/>
            <a:ext cx="3860800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1218840"/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415476"/>
          </a:xfrm>
        </p:spPr>
        <p:txBody>
          <a:bodyPr/>
          <a:lstStyle/>
          <a:p>
            <a:fld id="{14C4EF10-D591-4E87-BE01-1A125F9567D8}" type="slidenum">
              <a:rPr lang="zh-HK" altLang="en-US" smtClean="0"/>
              <a:pPr/>
              <a:t>‹#›</a:t>
            </a:fld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300" baseline="0">
                <a:solidFill>
                  <a:schemeClr val="tx2"/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933"/>
            <a:ext cx="10363200" cy="1470025"/>
          </a:xfrm>
        </p:spPr>
        <p:txBody>
          <a:bodyPr/>
          <a:lstStyle>
            <a:lvl1pPr algn="ctr">
              <a:defRPr sz="43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188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52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6754D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3170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72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5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740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15" indent="0" algn="ctr">
              <a:buNone/>
              <a:defRPr sz="2000"/>
            </a:lvl2pPr>
            <a:lvl3pPr marL="913856" indent="0" algn="ctr">
              <a:buNone/>
              <a:defRPr sz="1900"/>
            </a:lvl3pPr>
            <a:lvl4pPr marL="1370784" indent="0" algn="ctr">
              <a:buNone/>
              <a:defRPr sz="1600"/>
            </a:lvl4pPr>
            <a:lvl5pPr marL="1827712" indent="0" algn="ctr">
              <a:buNone/>
              <a:defRPr sz="1600"/>
            </a:lvl5pPr>
            <a:lvl6pPr marL="2284654" indent="0" algn="ctr">
              <a:buNone/>
              <a:defRPr sz="1600"/>
            </a:lvl6pPr>
            <a:lvl7pPr marL="274156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39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940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2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127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0488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04" tIns="60952" rIns="121904" bIns="60952"/>
          <a:lstStyle/>
          <a:p>
            <a:pPr defTabSz="1219020"/>
            <a:fld id="{5B266525-8854-7E4D-8B7A-0877E5EF9591}" type="datetimeFigureOut">
              <a:rPr lang="en-US" sz="2400">
                <a:solidFill>
                  <a:prstClr val="black">
                    <a:tint val="75000"/>
                  </a:prstClr>
                </a:solidFill>
              </a:rPr>
              <a:pPr defTabSz="1219020"/>
              <a:t>4/25/2016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04" tIns="60952" rIns="121904" bIns="60952"/>
          <a:lstStyle/>
          <a:p>
            <a:pPr defTabSz="1219020"/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04" tIns="60952" rIns="121904" bIns="60952"/>
          <a:lstStyle/>
          <a:p>
            <a:pPr defTabSz="1219020"/>
            <a:fld id="{8425CE6B-602B-AF49-A67B-071A60F7630F}" type="slidenum">
              <a:rPr lang="en-US" sz="240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86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71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38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2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70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06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7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53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9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0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56" indent="0">
              <a:buNone/>
              <a:defRPr sz="2400"/>
            </a:lvl3pPr>
            <a:lvl4pPr marL="1370784" indent="0">
              <a:buNone/>
              <a:defRPr sz="2000"/>
            </a:lvl4pPr>
            <a:lvl5pPr marL="1827712" indent="0">
              <a:buNone/>
              <a:defRPr sz="2000"/>
            </a:lvl5pPr>
            <a:lvl6pPr marL="2284654" indent="0">
              <a:buNone/>
              <a:defRPr sz="2000"/>
            </a:lvl6pPr>
            <a:lvl7pPr marL="2741566" indent="0">
              <a:buNone/>
              <a:defRPr sz="2000"/>
            </a:lvl7pPr>
            <a:lvl8pPr marL="3198480" indent="0">
              <a:buNone/>
              <a:defRPr sz="2000"/>
            </a:lvl8pPr>
            <a:lvl9pPr marL="36553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79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11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4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4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26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517"/>
            <a:ext cx="10363200" cy="1468967"/>
          </a:xfrm>
          <a:prstGeom prst="rect">
            <a:avLst/>
          </a:prstGeom>
        </p:spPr>
        <p:txBody>
          <a:bodyPr lIns="121853" tIns="60926" rIns="121853" bIns="609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853" tIns="60926" rIns="121853" bIns="6092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96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853" tIns="60926" rIns="121853" bIns="609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33"/>
            <a:ext cx="10972800" cy="4525433"/>
          </a:xfrm>
          <a:prstGeom prst="rect">
            <a:avLst/>
          </a:prstGeom>
        </p:spPr>
        <p:txBody>
          <a:bodyPr lIns="121853" tIns="60926" rIns="121853" bIns="6092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56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lIns="121853" tIns="60926" rIns="121853" bIns="60926"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7"/>
            <a:ext cx="10363200" cy="1500716"/>
          </a:xfrm>
          <a:prstGeom prst="rect">
            <a:avLst/>
          </a:prstGeom>
        </p:spPr>
        <p:txBody>
          <a:bodyPr lIns="121853" tIns="60926" rIns="121853" bIns="60926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44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853" tIns="60926" rIns="121853" bIns="609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33"/>
            <a:ext cx="5384800" cy="4525433"/>
          </a:xfrm>
          <a:prstGeom prst="rect">
            <a:avLst/>
          </a:prstGeom>
        </p:spPr>
        <p:txBody>
          <a:bodyPr lIns="121853" tIns="60926" rIns="121853" bIns="6092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33"/>
            <a:ext cx="5384800" cy="4525433"/>
          </a:xfrm>
          <a:prstGeom prst="rect">
            <a:avLst/>
          </a:prstGeom>
        </p:spPr>
        <p:txBody>
          <a:bodyPr lIns="121853" tIns="60926" rIns="121853" bIns="6092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8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853" tIns="60926" rIns="121853" bIns="6092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lIns="121853" tIns="60926" rIns="121853" bIns="60926"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5"/>
            <a:ext cx="5386917" cy="3949700"/>
          </a:xfrm>
          <a:prstGeom prst="rect">
            <a:avLst/>
          </a:prstGeom>
        </p:spPr>
        <p:txBody>
          <a:bodyPr lIns="121853" tIns="60926" rIns="121853" bIns="6092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4584"/>
            <a:ext cx="5389033" cy="641349"/>
          </a:xfrm>
          <a:prstGeom prst="rect">
            <a:avLst/>
          </a:prstGeom>
        </p:spPr>
        <p:txBody>
          <a:bodyPr lIns="121853" tIns="60926" rIns="121853" bIns="60926"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5935"/>
            <a:ext cx="5389033" cy="3949700"/>
          </a:xfrm>
          <a:prstGeom prst="rect">
            <a:avLst/>
          </a:prstGeom>
        </p:spPr>
        <p:txBody>
          <a:bodyPr lIns="121853" tIns="60926" rIns="121853" bIns="6092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30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853" tIns="60926" rIns="121853" bIns="609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51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7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88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1"/>
            <a:ext cx="4011084" cy="1162049"/>
          </a:xfrm>
          <a:prstGeom prst="rect">
            <a:avLst/>
          </a:prstGeom>
        </p:spPr>
        <p:txBody>
          <a:bodyPr lIns="121853" tIns="60926" rIns="121853" bIns="60926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2583"/>
          </a:xfrm>
          <a:prstGeom prst="rect">
            <a:avLst/>
          </a:prstGeom>
        </p:spPr>
        <p:txBody>
          <a:bodyPr lIns="121853" tIns="60926" rIns="121853" bIns="6092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690533"/>
          </a:xfrm>
          <a:prstGeom prst="rect">
            <a:avLst/>
          </a:prstGeom>
        </p:spPr>
        <p:txBody>
          <a:bodyPr lIns="121853" tIns="60926" rIns="121853" bIns="60926"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39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  <a:prstGeom prst="rect">
            <a:avLst/>
          </a:prstGeom>
        </p:spPr>
        <p:txBody>
          <a:bodyPr lIns="121853" tIns="60926" rIns="121853" bIns="60926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 lIns="121853" tIns="60926" rIns="121853" bIns="60926"/>
          <a:lstStyle>
            <a:lvl1pPr marL="0" indent="0">
              <a:buNone/>
              <a:defRPr sz="4300"/>
            </a:lvl1pPr>
            <a:lvl2pPr marL="609203" indent="0">
              <a:buNone/>
              <a:defRPr sz="3700"/>
            </a:lvl2pPr>
            <a:lvl3pPr marL="1218450" indent="0">
              <a:buNone/>
              <a:defRPr sz="3200"/>
            </a:lvl3pPr>
            <a:lvl4pPr marL="1827666" indent="0">
              <a:buNone/>
              <a:defRPr sz="2700"/>
            </a:lvl4pPr>
            <a:lvl5pPr marL="2436898" indent="0">
              <a:buNone/>
              <a:defRPr sz="2700"/>
            </a:lvl5pPr>
            <a:lvl6pPr marL="3046100" indent="0">
              <a:buNone/>
              <a:defRPr sz="2700"/>
            </a:lvl6pPr>
            <a:lvl7pPr marL="3655303" indent="0">
              <a:buNone/>
              <a:defRPr sz="2700"/>
            </a:lvl7pPr>
            <a:lvl8pPr marL="4264533" indent="0">
              <a:buNone/>
              <a:defRPr sz="2700"/>
            </a:lvl8pPr>
            <a:lvl9pPr marL="487375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  <a:prstGeom prst="rect">
            <a:avLst/>
          </a:prstGeom>
        </p:spPr>
        <p:txBody>
          <a:bodyPr lIns="121853" tIns="60926" rIns="121853" bIns="60926"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05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853" tIns="60926" rIns="121853" bIns="609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33"/>
            <a:ext cx="10972800" cy="4525433"/>
          </a:xfrm>
          <a:prstGeom prst="rect">
            <a:avLst/>
          </a:prstGeom>
        </p:spPr>
        <p:txBody>
          <a:bodyPr vert="eaVert" lIns="121853" tIns="60926" rIns="121853" bIns="6092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66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9"/>
            <a:ext cx="2743200" cy="5850467"/>
          </a:xfrm>
          <a:prstGeom prst="rect">
            <a:avLst/>
          </a:prstGeom>
        </p:spPr>
        <p:txBody>
          <a:bodyPr vert="eaVert" lIns="121853" tIns="60926" rIns="121853" bIns="609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9"/>
            <a:ext cx="8026400" cy="5850467"/>
          </a:xfrm>
          <a:prstGeom prst="rect">
            <a:avLst/>
          </a:prstGeom>
        </p:spPr>
        <p:txBody>
          <a:bodyPr vert="eaVert" lIns="121853" tIns="60926" rIns="121853" bIns="6092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28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  <a:prstGeom prst="rect">
            <a:avLst/>
          </a:prstGeom>
        </p:spPr>
        <p:txBody>
          <a:bodyPr lIns="121858" tIns="60929" rIns="121858" bIns="6092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858" tIns="60929" rIns="121858" bIns="6092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34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858" tIns="60929" rIns="121858" bIns="6092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21858" tIns="60929" rIns="121858" bIns="6092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35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lIns="121858" tIns="60929" rIns="121858" bIns="60929"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lIns="121858" tIns="60929" rIns="121858" bIns="60929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3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2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4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7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57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858" tIns="60929" rIns="121858" bIns="6092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  <a:prstGeom prst="rect">
            <a:avLst/>
          </a:prstGeom>
        </p:spPr>
        <p:txBody>
          <a:bodyPr lIns="121858" tIns="60929" rIns="121858" bIns="60929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  <a:prstGeom prst="rect">
            <a:avLst/>
          </a:prstGeom>
        </p:spPr>
        <p:txBody>
          <a:bodyPr lIns="121858" tIns="60929" rIns="121858" bIns="60929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47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858" tIns="60929" rIns="121858" bIns="60929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lIns="121858" tIns="60929" rIns="121858" bIns="60929"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lIns="121858" tIns="60929" rIns="121858" bIns="60929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3"/>
          </a:xfrm>
          <a:prstGeom prst="rect">
            <a:avLst/>
          </a:prstGeom>
        </p:spPr>
        <p:txBody>
          <a:bodyPr lIns="121858" tIns="60929" rIns="121858" bIns="60929"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  <a:prstGeom prst="rect">
            <a:avLst/>
          </a:prstGeom>
        </p:spPr>
        <p:txBody>
          <a:bodyPr lIns="121858" tIns="60929" rIns="121858" bIns="60929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52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858" tIns="60929" rIns="121858" bIns="6092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2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4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39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lIns="121858" tIns="60929" rIns="121858" bIns="60929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  <a:prstGeom prst="rect">
            <a:avLst/>
          </a:prstGeom>
        </p:spPr>
        <p:txBody>
          <a:bodyPr lIns="121858" tIns="60929" rIns="121858" bIns="6092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 lIns="121858" tIns="60929" rIns="121858" bIns="60929"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97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lIns="121858" tIns="60929" rIns="121858" bIns="60929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121858" tIns="60929" rIns="121858" bIns="60929"/>
          <a:lstStyle>
            <a:lvl1pPr marL="0" indent="0">
              <a:buNone/>
              <a:defRPr sz="4300"/>
            </a:lvl1pPr>
            <a:lvl2pPr marL="609235" indent="0">
              <a:buNone/>
              <a:defRPr sz="3700"/>
            </a:lvl2pPr>
            <a:lvl3pPr marL="1218510" indent="0">
              <a:buNone/>
              <a:defRPr sz="3200"/>
            </a:lvl3pPr>
            <a:lvl4pPr marL="1827757" indent="0">
              <a:buNone/>
              <a:defRPr sz="2700"/>
            </a:lvl4pPr>
            <a:lvl5pPr marL="2437018" indent="0">
              <a:buNone/>
              <a:defRPr sz="2700"/>
            </a:lvl5pPr>
            <a:lvl6pPr marL="3046252" indent="0">
              <a:buNone/>
              <a:defRPr sz="2700"/>
            </a:lvl6pPr>
            <a:lvl7pPr marL="3655487" indent="0">
              <a:buNone/>
              <a:defRPr sz="2700"/>
            </a:lvl7pPr>
            <a:lvl8pPr marL="4264747" indent="0">
              <a:buNone/>
              <a:defRPr sz="2700"/>
            </a:lvl8pPr>
            <a:lvl9pPr marL="487399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  <a:prstGeom prst="rect">
            <a:avLst/>
          </a:prstGeom>
        </p:spPr>
        <p:txBody>
          <a:bodyPr lIns="121858" tIns="60929" rIns="121858" bIns="60929"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89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858" tIns="60929" rIns="121858" bIns="6092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 lIns="121858" tIns="60929" rIns="121858" bIns="6092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79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  <a:prstGeom prst="rect">
            <a:avLst/>
          </a:prstGeom>
        </p:spPr>
        <p:txBody>
          <a:bodyPr vert="eaVert" lIns="121858" tIns="60929" rIns="121858" bIns="6092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  <a:prstGeom prst="rect">
            <a:avLst/>
          </a:prstGeom>
        </p:spPr>
        <p:txBody>
          <a:bodyPr vert="eaVert" lIns="121858" tIns="60929" rIns="121858" bIns="6092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8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01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96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8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2" indent="0">
              <a:buNone/>
              <a:defRPr sz="1600" b="1"/>
            </a:lvl5pPr>
            <a:lvl6pPr marL="2284654" indent="0">
              <a:buNone/>
              <a:defRPr sz="1600" b="1"/>
            </a:lvl6pPr>
            <a:lvl7pPr marL="274156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3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371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47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124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20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84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95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4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4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094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52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7700108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2043745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63115" y="4406903"/>
            <a:ext cx="10363201" cy="2451100"/>
          </a:xfrm>
          <a:prstGeom prst="rect">
            <a:avLst/>
          </a:prstGeom>
        </p:spPr>
        <p:txBody>
          <a:bodyPr/>
          <a:lstStyle>
            <a:lvl1pPr algn="l">
              <a:defRPr sz="5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63115" y="3"/>
            <a:ext cx="10363201" cy="4406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33"/>
              </a:spcBef>
              <a:buSzTx/>
              <a:buFontTx/>
              <a:buNone/>
              <a:defRPr sz="2700">
                <a:solidFill>
                  <a:srgbClr val="888888"/>
                </a:solidFill>
              </a:defRPr>
            </a:lvl1pPr>
            <a:lvl2pPr marL="0" indent="0">
              <a:spcBef>
                <a:spcPts val="533"/>
              </a:spcBef>
              <a:buSzTx/>
              <a:buFontTx/>
              <a:buNone/>
              <a:defRPr sz="2700">
                <a:solidFill>
                  <a:srgbClr val="888888"/>
                </a:solidFill>
              </a:defRPr>
            </a:lvl2pPr>
            <a:lvl3pPr marL="0" indent="0">
              <a:spcBef>
                <a:spcPts val="533"/>
              </a:spcBef>
              <a:buSzTx/>
              <a:buFontTx/>
              <a:buNone/>
              <a:defRPr sz="2700">
                <a:solidFill>
                  <a:srgbClr val="888888"/>
                </a:solidFill>
              </a:defRPr>
            </a:lvl3pPr>
            <a:lvl4pPr marL="0" indent="0">
              <a:spcBef>
                <a:spcPts val="533"/>
              </a:spcBef>
              <a:buSzTx/>
              <a:buFontTx/>
              <a:buNone/>
              <a:defRPr sz="2700">
                <a:solidFill>
                  <a:srgbClr val="888888"/>
                </a:solidFill>
              </a:defRPr>
            </a:lvl4pPr>
            <a:lvl5pPr marL="0" indent="0">
              <a:spcBef>
                <a:spcPts val="533"/>
              </a:spcBef>
              <a:buSzTx/>
              <a:buFontTx/>
              <a:buNone/>
              <a:defRPr sz="27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88888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7805111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0" y="274637"/>
            <a:ext cx="12192000" cy="132556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609600" y="1600225"/>
            <a:ext cx="5384800" cy="5257803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700"/>
            </a:lvl1pPr>
            <a:lvl2pPr marL="1053502" indent="-444254">
              <a:spcBef>
                <a:spcPts val="800"/>
              </a:spcBef>
              <a:defRPr sz="3700"/>
            </a:lvl2pPr>
            <a:lvl3pPr marL="1858222" indent="-639712">
              <a:spcBef>
                <a:spcPts val="800"/>
              </a:spcBef>
              <a:defRPr sz="3700"/>
            </a:lvl3pPr>
            <a:lvl4pPr marL="2538531" indent="-710801">
              <a:spcBef>
                <a:spcPts val="800"/>
              </a:spcBef>
              <a:defRPr sz="3700"/>
            </a:lvl4pPr>
            <a:lvl5pPr marL="3147791" indent="-710801">
              <a:spcBef>
                <a:spcPts val="800"/>
              </a:spcBef>
              <a:defRPr sz="3700"/>
            </a:lvl5pPr>
          </a:lstStyle>
          <a:p>
            <a:pPr lvl="0">
              <a:defRPr sz="1800"/>
            </a:pPr>
            <a:r>
              <a:rPr sz="3700"/>
              <a:t>Body Level One</a:t>
            </a:r>
          </a:p>
          <a:p>
            <a:pPr lvl="1">
              <a:defRPr sz="1800"/>
            </a:pPr>
            <a:r>
              <a:rPr sz="3700"/>
              <a:t>Body Level Two</a:t>
            </a:r>
          </a:p>
          <a:p>
            <a:pPr lvl="2">
              <a:defRPr sz="1800"/>
            </a:pPr>
            <a:r>
              <a:rPr sz="3700"/>
              <a:t>Body Level Three</a:t>
            </a:r>
          </a:p>
          <a:p>
            <a:pPr lvl="3">
              <a:defRPr sz="1800"/>
            </a:pPr>
            <a:r>
              <a:rPr sz="3700"/>
              <a:t>Body Level Four</a:t>
            </a:r>
          </a:p>
          <a:p>
            <a:pPr lvl="4">
              <a:defRPr sz="1800"/>
            </a:pPr>
            <a:r>
              <a:rPr sz="3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4117104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99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0" y="274652"/>
            <a:ext cx="12192000" cy="120498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09600" y="1479616"/>
            <a:ext cx="5386917" cy="69526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/>
            </a:lvl1pPr>
            <a:lvl2pPr marL="0" indent="0">
              <a:buSzTx/>
              <a:buFontTx/>
              <a:buNone/>
              <a:defRPr b="1"/>
            </a:lvl2pPr>
            <a:lvl3pPr marL="0" indent="0">
              <a:buSzTx/>
              <a:buFontTx/>
              <a:buNone/>
              <a:defRPr b="1"/>
            </a:lvl3pPr>
            <a:lvl4pPr marL="0" indent="0">
              <a:buSzTx/>
              <a:buFontTx/>
              <a:buNone/>
              <a:defRPr b="1"/>
            </a:lvl4pPr>
            <a:lvl5pPr marL="0" indent="0">
              <a:buSzTx/>
              <a:buFontTx/>
              <a:buNone/>
              <a:defRPr b="1"/>
            </a:lvl5pPr>
          </a:lstStyle>
          <a:p>
            <a:pPr lvl="0">
              <a:defRPr sz="1800" b="0"/>
            </a:pPr>
            <a:r>
              <a:rPr sz="3200" b="1"/>
              <a:t>Body Level One</a:t>
            </a:r>
          </a:p>
          <a:p>
            <a:pPr lvl="1">
              <a:defRPr sz="1800" b="0"/>
            </a:pPr>
            <a:r>
              <a:rPr sz="3200" b="1"/>
              <a:t>Body Level Two</a:t>
            </a:r>
          </a:p>
          <a:p>
            <a:pPr lvl="2">
              <a:defRPr sz="1800" b="0"/>
            </a:pPr>
            <a:r>
              <a:rPr sz="3200" b="1"/>
              <a:t>Body Level Three</a:t>
            </a:r>
          </a:p>
          <a:p>
            <a:pPr lvl="3">
              <a:defRPr sz="1800" b="0"/>
            </a:pPr>
            <a:r>
              <a:rPr sz="3200" b="1"/>
              <a:t>Body Level Four</a:t>
            </a:r>
          </a:p>
          <a:p>
            <a:pPr lvl="4">
              <a:defRPr sz="1800" b="0"/>
            </a:pPr>
            <a:r>
              <a:rPr sz="3200" b="1"/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8737600" y="6356385"/>
            <a:ext cx="2844800" cy="4154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66545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609605" y="3"/>
            <a:ext cx="4011088" cy="143510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4766733" y="273060"/>
            <a:ext cx="6815667" cy="6584951"/>
          </a:xfrm>
          <a:prstGeom prst="rect">
            <a:avLst/>
          </a:prstGeom>
        </p:spPr>
        <p:txBody>
          <a:bodyPr/>
          <a:lstStyle>
            <a:lvl1pPr>
              <a:spcBef>
                <a:spcPts val="933"/>
              </a:spcBef>
              <a:defRPr sz="4300"/>
            </a:lvl1pPr>
            <a:lvl2pPr marL="1044431" indent="-435182">
              <a:spcBef>
                <a:spcPts val="933"/>
              </a:spcBef>
              <a:defRPr sz="4300"/>
            </a:lvl2pPr>
            <a:lvl3pPr>
              <a:spcBef>
                <a:spcPts val="933"/>
              </a:spcBef>
              <a:defRPr sz="4300"/>
            </a:lvl3pPr>
            <a:lvl4pPr marL="2558845" indent="-731102">
              <a:spcBef>
                <a:spcPts val="933"/>
              </a:spcBef>
              <a:defRPr sz="4300"/>
            </a:lvl4pPr>
            <a:lvl5pPr marL="3168079" indent="-731102">
              <a:spcBef>
                <a:spcPts val="933"/>
              </a:spcBef>
              <a:defRPr sz="4300"/>
            </a:lvl5pPr>
          </a:lstStyle>
          <a:p>
            <a:pPr lvl="0">
              <a:defRPr sz="1800"/>
            </a:pPr>
            <a:r>
              <a:rPr sz="4300"/>
              <a:t>Body Level One</a:t>
            </a:r>
          </a:p>
          <a:p>
            <a:pPr lvl="1">
              <a:defRPr sz="1800"/>
            </a:pPr>
            <a:r>
              <a:rPr sz="4300"/>
              <a:t>Body Level Two</a:t>
            </a:r>
          </a:p>
          <a:p>
            <a:pPr lvl="2">
              <a:defRPr sz="1800"/>
            </a:pPr>
            <a:r>
              <a:rPr sz="4300"/>
              <a:t>Body Level Three</a:t>
            </a:r>
          </a:p>
          <a:p>
            <a:pPr lvl="3">
              <a:defRPr sz="1800"/>
            </a:pPr>
            <a:r>
              <a:rPr sz="4300"/>
              <a:t>Body Level Four</a:t>
            </a:r>
          </a:p>
          <a:p>
            <a:pPr lvl="4">
              <a:defRPr sz="1800"/>
            </a:pPr>
            <a:r>
              <a:rPr sz="430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8737600" y="6356385"/>
            <a:ext cx="2844800" cy="4154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67488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2389717" y="4800628"/>
            <a:ext cx="7315203" cy="56674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2389717" y="5367404"/>
            <a:ext cx="73152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900"/>
            </a:lvl1pPr>
            <a:lvl2pPr marL="0" indent="0">
              <a:spcBef>
                <a:spcPts val="400"/>
              </a:spcBef>
              <a:buSzTx/>
              <a:buFontTx/>
              <a:buNone/>
              <a:defRPr sz="1900"/>
            </a:lvl2pPr>
            <a:lvl3pPr marL="0" indent="0">
              <a:spcBef>
                <a:spcPts val="400"/>
              </a:spcBef>
              <a:buSzTx/>
              <a:buFontTx/>
              <a:buNone/>
              <a:defRPr sz="1900"/>
            </a:lvl3pPr>
            <a:lvl4pPr marL="0" indent="0">
              <a:spcBef>
                <a:spcPts val="400"/>
              </a:spcBef>
              <a:buSzTx/>
              <a:buFontTx/>
              <a:buNone/>
              <a:defRPr sz="1900"/>
            </a:lvl4pPr>
            <a:lvl5pPr marL="0" indent="0">
              <a:spcBef>
                <a:spcPts val="400"/>
              </a:spcBef>
              <a:buSzTx/>
              <a:buFontTx/>
              <a:buNone/>
              <a:defRPr sz="1900"/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xfrm>
            <a:off x="8737600" y="6356385"/>
            <a:ext cx="2844800" cy="4154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13177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8737600" y="6356385"/>
            <a:ext cx="2844800" cy="4154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4844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839200" y="274639"/>
            <a:ext cx="2743200" cy="65833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65833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8737600" y="6356385"/>
            <a:ext cx="2844800" cy="4154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59394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9422548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0" y="274661"/>
            <a:ext cx="12192000" cy="21637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2783341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356376"/>
            <a:ext cx="2032000" cy="365125"/>
          </a:xfrm>
          <a:prstGeom prst="rect">
            <a:avLst/>
          </a:prstGeom>
        </p:spPr>
        <p:txBody>
          <a:bodyPr lIns="121858" tIns="60929" rIns="121858" bIns="60929"/>
          <a:lstStyle/>
          <a:p>
            <a:pPr defTabSz="1218510"/>
            <a:fld id="{0B3D8AB9-C26F-4C45-88A0-30ECB5186DE4}" type="datetimeFigureOut">
              <a:rPr lang="zh-HK" altLang="en-US" sz="2400" kern="0" smtClean="0">
                <a:solidFill>
                  <a:sysClr val="windowText" lastClr="000000"/>
                </a:solidFill>
                <a:sym typeface="Helvetica"/>
              </a:rPr>
              <a:pPr defTabSz="1218510"/>
              <a:t>25/4/2016</a:t>
            </a:fld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2800" y="6356376"/>
            <a:ext cx="3860800" cy="365125"/>
          </a:xfrm>
          <a:prstGeom prst="rect">
            <a:avLst/>
          </a:prstGeom>
        </p:spPr>
        <p:txBody>
          <a:bodyPr lIns="121858" tIns="60929" rIns="121858" bIns="60929"/>
          <a:lstStyle/>
          <a:p>
            <a:pPr defTabSz="1218510"/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81"/>
            <a:ext cx="2844800" cy="415487"/>
          </a:xfrm>
        </p:spPr>
        <p:txBody>
          <a:bodyPr/>
          <a:lstStyle/>
          <a:p>
            <a:fld id="{14C4EF10-D591-4E87-BE01-1A125F9567D8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12722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76"/>
            <a:ext cx="2032000" cy="365125"/>
          </a:xfrm>
          <a:prstGeom prst="rect">
            <a:avLst/>
          </a:prstGeom>
        </p:spPr>
        <p:txBody>
          <a:bodyPr lIns="121858" tIns="60929" rIns="121858" bIns="60929"/>
          <a:lstStyle/>
          <a:p>
            <a:pPr defTabSz="1218510"/>
            <a:fld id="{0B3D8AB9-C26F-4C45-88A0-30ECB5186DE4}" type="datetimeFigureOut">
              <a:rPr lang="zh-HK" altLang="en-US" sz="2400" kern="0" smtClean="0">
                <a:solidFill>
                  <a:sysClr val="windowText" lastClr="000000"/>
                </a:solidFill>
                <a:sym typeface="Helvetica"/>
              </a:rPr>
              <a:pPr defTabSz="1218510"/>
              <a:t>25/4/2016</a:t>
            </a:fld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76"/>
            <a:ext cx="3860800" cy="365125"/>
          </a:xfrm>
          <a:prstGeom prst="rect">
            <a:avLst/>
          </a:prstGeom>
        </p:spPr>
        <p:txBody>
          <a:bodyPr lIns="121858" tIns="60929" rIns="121858" bIns="60929"/>
          <a:lstStyle/>
          <a:p>
            <a:pPr defTabSz="1218510"/>
            <a:endParaRPr lang="zh-HK" altLang="en-US" sz="2400" kern="0">
              <a:solidFill>
                <a:sysClr val="windowText" lastClr="000000"/>
              </a:solidFill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81"/>
            <a:ext cx="2844800" cy="415487"/>
          </a:xfrm>
        </p:spPr>
        <p:txBody>
          <a:bodyPr/>
          <a:lstStyle/>
          <a:p>
            <a:fld id="{14C4EF10-D591-4E87-BE01-1A125F9567D8}" type="slidenum">
              <a:rPr lang="zh-HK" altLang="en-US" smtClean="0"/>
              <a:pPr/>
              <a:t>‹#›</a:t>
            </a:fld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300" baseline="0">
                <a:solidFill>
                  <a:schemeClr val="tx2"/>
                </a:solidFill>
              </a:defRPr>
            </a:lvl1pPr>
            <a:lvl2pPr marL="60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952"/>
            <a:ext cx="10363200" cy="1470025"/>
          </a:xfrm>
        </p:spPr>
        <p:txBody>
          <a:bodyPr/>
          <a:lstStyle>
            <a:lvl1pPr algn="ctr">
              <a:defRPr sz="43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639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52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6754D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183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68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1" y="3602037"/>
            <a:ext cx="9144001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283" indent="0" algn="ctr">
              <a:buNone/>
              <a:defRPr sz="2700"/>
            </a:lvl2pPr>
            <a:lvl3pPr marL="1218600" indent="0" algn="ctr">
              <a:buNone/>
              <a:defRPr sz="2400"/>
            </a:lvl3pPr>
            <a:lvl4pPr marL="1827893" indent="0" algn="ctr">
              <a:buNone/>
              <a:defRPr sz="2100"/>
            </a:lvl4pPr>
            <a:lvl5pPr marL="2437198" indent="0" algn="ctr">
              <a:buNone/>
              <a:defRPr sz="2100"/>
            </a:lvl5pPr>
            <a:lvl6pPr marL="3046480" indent="0" algn="ctr">
              <a:buNone/>
              <a:defRPr sz="2100"/>
            </a:lvl6pPr>
            <a:lvl7pPr marL="3655763" indent="0" algn="ctr">
              <a:buNone/>
              <a:defRPr sz="2100"/>
            </a:lvl7pPr>
            <a:lvl8pPr marL="4265067" indent="0" algn="ctr">
              <a:buNone/>
              <a:defRPr sz="2100"/>
            </a:lvl8pPr>
            <a:lvl9pPr marL="4874361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371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425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9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8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744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6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202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3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3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919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222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126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0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283" indent="0">
              <a:buNone/>
              <a:defRPr sz="1900"/>
            </a:lvl2pPr>
            <a:lvl3pPr marL="1218600" indent="0">
              <a:buNone/>
              <a:defRPr sz="1600"/>
            </a:lvl3pPr>
            <a:lvl4pPr marL="1827893" indent="0">
              <a:buNone/>
              <a:defRPr sz="1300"/>
            </a:lvl4pPr>
            <a:lvl5pPr marL="2437198" indent="0">
              <a:buNone/>
              <a:defRPr sz="1300"/>
            </a:lvl5pPr>
            <a:lvl6pPr marL="3046480" indent="0">
              <a:buNone/>
              <a:defRPr sz="1300"/>
            </a:lvl6pPr>
            <a:lvl7pPr marL="3655763" indent="0">
              <a:buNone/>
              <a:defRPr sz="1300"/>
            </a:lvl7pPr>
            <a:lvl8pPr marL="4265067" indent="0">
              <a:buNone/>
              <a:defRPr sz="1300"/>
            </a:lvl8pPr>
            <a:lvl9pPr marL="487436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788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0"/>
            <a:ext cx="6172200" cy="4873625"/>
          </a:xfrm>
        </p:spPr>
        <p:txBody>
          <a:bodyPr/>
          <a:lstStyle>
            <a:lvl1pPr marL="0" indent="0">
              <a:buNone/>
              <a:defRPr sz="43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283" indent="0">
              <a:buNone/>
              <a:defRPr sz="1900"/>
            </a:lvl2pPr>
            <a:lvl3pPr marL="1218600" indent="0">
              <a:buNone/>
              <a:defRPr sz="1600"/>
            </a:lvl3pPr>
            <a:lvl4pPr marL="1827893" indent="0">
              <a:buNone/>
              <a:defRPr sz="1300"/>
            </a:lvl4pPr>
            <a:lvl5pPr marL="2437198" indent="0">
              <a:buNone/>
              <a:defRPr sz="1300"/>
            </a:lvl5pPr>
            <a:lvl6pPr marL="3046480" indent="0">
              <a:buNone/>
              <a:defRPr sz="1300"/>
            </a:lvl6pPr>
            <a:lvl7pPr marL="3655763" indent="0">
              <a:buNone/>
              <a:defRPr sz="1300"/>
            </a:lvl7pPr>
            <a:lvl8pPr marL="4265067" indent="0">
              <a:buNone/>
              <a:defRPr sz="1300"/>
            </a:lvl8pPr>
            <a:lvl9pPr marL="487436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1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3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689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8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158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89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37" y="1122363"/>
            <a:ext cx="9144001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37" y="3602037"/>
            <a:ext cx="9144001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347" indent="0" algn="ctr">
              <a:buNone/>
              <a:defRPr sz="2700"/>
            </a:lvl2pPr>
            <a:lvl3pPr marL="1218720" indent="0" algn="ctr">
              <a:buNone/>
              <a:defRPr sz="2400"/>
            </a:lvl3pPr>
            <a:lvl4pPr marL="1828074" indent="0" algn="ctr">
              <a:buNone/>
              <a:defRPr sz="2100"/>
            </a:lvl4pPr>
            <a:lvl5pPr marL="2437438" indent="0" algn="ctr">
              <a:buNone/>
              <a:defRPr sz="2100"/>
            </a:lvl5pPr>
            <a:lvl6pPr marL="3046784" indent="0" algn="ctr">
              <a:buNone/>
              <a:defRPr sz="2100"/>
            </a:lvl6pPr>
            <a:lvl7pPr marL="3656131" indent="0" algn="ctr">
              <a:buNone/>
              <a:defRPr sz="2100"/>
            </a:lvl7pPr>
            <a:lvl8pPr marL="4265493" indent="0" algn="ctr">
              <a:buNone/>
              <a:defRPr sz="2100"/>
            </a:lvl8pPr>
            <a:lvl9pPr marL="4874849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69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748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0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989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6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364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3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00" b="1"/>
            </a:lvl4pPr>
            <a:lvl5pPr marL="2437438" indent="0">
              <a:buNone/>
              <a:defRPr sz="2100" b="1"/>
            </a:lvl5pPr>
            <a:lvl6pPr marL="3046784" indent="0">
              <a:buNone/>
              <a:defRPr sz="2100" b="1"/>
            </a:lvl6pPr>
            <a:lvl7pPr marL="3656131" indent="0">
              <a:buNone/>
              <a:defRPr sz="2100" b="1"/>
            </a:lvl7pPr>
            <a:lvl8pPr marL="4265493" indent="0">
              <a:buNone/>
              <a:defRPr sz="2100" b="1"/>
            </a:lvl8pPr>
            <a:lvl9pPr marL="487484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3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00" b="1"/>
            </a:lvl4pPr>
            <a:lvl5pPr marL="2437438" indent="0">
              <a:buNone/>
              <a:defRPr sz="2100" b="1"/>
            </a:lvl5pPr>
            <a:lvl6pPr marL="3046784" indent="0">
              <a:buNone/>
              <a:defRPr sz="2100" b="1"/>
            </a:lvl6pPr>
            <a:lvl7pPr marL="3656131" indent="0">
              <a:buNone/>
              <a:defRPr sz="2100" b="1"/>
            </a:lvl7pPr>
            <a:lvl8pPr marL="4265493" indent="0">
              <a:buNone/>
              <a:defRPr sz="2100" b="1"/>
            </a:lvl8pPr>
            <a:lvl9pPr marL="487484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7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2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075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6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347" indent="0">
              <a:buNone/>
              <a:defRPr sz="1900"/>
            </a:lvl2pPr>
            <a:lvl3pPr marL="1218720" indent="0">
              <a:buNone/>
              <a:defRPr sz="1600"/>
            </a:lvl3pPr>
            <a:lvl4pPr marL="1828074" indent="0">
              <a:buNone/>
              <a:defRPr sz="1300"/>
            </a:lvl4pPr>
            <a:lvl5pPr marL="2437438" indent="0">
              <a:buNone/>
              <a:defRPr sz="1300"/>
            </a:lvl5pPr>
            <a:lvl6pPr marL="3046784" indent="0">
              <a:buNone/>
              <a:defRPr sz="1300"/>
            </a:lvl6pPr>
            <a:lvl7pPr marL="3656131" indent="0">
              <a:buNone/>
              <a:defRPr sz="1300"/>
            </a:lvl7pPr>
            <a:lvl8pPr marL="4265493" indent="0">
              <a:buNone/>
              <a:defRPr sz="1300"/>
            </a:lvl8pPr>
            <a:lvl9pPr marL="487484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873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6"/>
            <a:ext cx="6172200" cy="4873625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7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347" indent="0">
              <a:buNone/>
              <a:defRPr sz="1900"/>
            </a:lvl2pPr>
            <a:lvl3pPr marL="1218720" indent="0">
              <a:buNone/>
              <a:defRPr sz="1600"/>
            </a:lvl3pPr>
            <a:lvl4pPr marL="1828074" indent="0">
              <a:buNone/>
              <a:defRPr sz="1300"/>
            </a:lvl4pPr>
            <a:lvl5pPr marL="2437438" indent="0">
              <a:buNone/>
              <a:defRPr sz="1300"/>
            </a:lvl5pPr>
            <a:lvl6pPr marL="3046784" indent="0">
              <a:buNone/>
              <a:defRPr sz="1300"/>
            </a:lvl6pPr>
            <a:lvl7pPr marL="3656131" indent="0">
              <a:buNone/>
              <a:defRPr sz="1300"/>
            </a:lvl7pPr>
            <a:lvl8pPr marL="4265493" indent="0">
              <a:buNone/>
              <a:defRPr sz="1300"/>
            </a:lvl8pPr>
            <a:lvl9pPr marL="487484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56" indent="0">
              <a:buNone/>
              <a:defRPr sz="2400"/>
            </a:lvl3pPr>
            <a:lvl4pPr marL="1370784" indent="0">
              <a:buNone/>
              <a:defRPr sz="2000"/>
            </a:lvl4pPr>
            <a:lvl5pPr marL="1827712" indent="0">
              <a:buNone/>
              <a:defRPr sz="2000"/>
            </a:lvl5pPr>
            <a:lvl6pPr marL="2284654" indent="0">
              <a:buNone/>
              <a:defRPr sz="2000"/>
            </a:lvl6pPr>
            <a:lvl7pPr marL="2741566" indent="0">
              <a:buNone/>
              <a:defRPr sz="2000"/>
            </a:lvl7pPr>
            <a:lvl8pPr marL="3198480" indent="0">
              <a:buNone/>
              <a:defRPr sz="2000"/>
            </a:lvl8pPr>
            <a:lvl9pPr marL="36553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15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2" indent="0">
              <a:buNone/>
              <a:defRPr sz="1100"/>
            </a:lvl5pPr>
            <a:lvl6pPr marL="2284654" indent="0">
              <a:buNone/>
              <a:defRPr sz="1100"/>
            </a:lvl6pPr>
            <a:lvl7pPr marL="2741566" indent="0">
              <a:buNone/>
              <a:defRPr sz="1100"/>
            </a:lvl7pPr>
            <a:lvl8pPr marL="3198480" indent="0">
              <a:buNone/>
              <a:defRPr sz="1100"/>
            </a:lvl8pPr>
            <a:lvl9pPr marL="365539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25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60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15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298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50" y="1122363"/>
            <a:ext cx="9144001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0" y="3602037"/>
            <a:ext cx="9144001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427" indent="0" algn="ctr">
              <a:buNone/>
              <a:defRPr sz="2700"/>
            </a:lvl2pPr>
            <a:lvl3pPr marL="1218870" indent="0" algn="ctr">
              <a:buNone/>
              <a:defRPr sz="2400"/>
            </a:lvl3pPr>
            <a:lvl4pPr marL="1828301" indent="0" algn="ctr">
              <a:buNone/>
              <a:defRPr sz="2100"/>
            </a:lvl4pPr>
            <a:lvl5pPr marL="2437738" indent="0" algn="ctr">
              <a:buNone/>
              <a:defRPr sz="2100"/>
            </a:lvl5pPr>
            <a:lvl6pPr marL="3047164" indent="0" algn="ctr">
              <a:buNone/>
              <a:defRPr sz="2100"/>
            </a:lvl6pPr>
            <a:lvl7pPr marL="3656591" indent="0" algn="ctr">
              <a:buNone/>
              <a:defRPr sz="2100"/>
            </a:lvl7pPr>
            <a:lvl8pPr marL="4266027" indent="0" algn="ctr">
              <a:buNone/>
              <a:defRPr sz="2100"/>
            </a:lvl8pPr>
            <a:lvl9pPr marL="4875459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703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665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3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42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8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3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7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1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659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60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545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613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6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202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3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700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00" b="1"/>
            </a:lvl4pPr>
            <a:lvl5pPr marL="2437738" indent="0">
              <a:buNone/>
              <a:defRPr sz="2100" b="1"/>
            </a:lvl5pPr>
            <a:lvl6pPr marL="3047164" indent="0">
              <a:buNone/>
              <a:defRPr sz="2100" b="1"/>
            </a:lvl6pPr>
            <a:lvl7pPr marL="3656591" indent="0">
              <a:buNone/>
              <a:defRPr sz="2100" b="1"/>
            </a:lvl7pPr>
            <a:lvl8pPr marL="4266027" indent="0">
              <a:buNone/>
              <a:defRPr sz="2100" b="1"/>
            </a:lvl8pPr>
            <a:lvl9pPr marL="487545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3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700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00" b="1"/>
            </a:lvl4pPr>
            <a:lvl5pPr marL="2437738" indent="0">
              <a:buNone/>
              <a:defRPr sz="2100" b="1"/>
            </a:lvl5pPr>
            <a:lvl6pPr marL="3047164" indent="0">
              <a:buNone/>
              <a:defRPr sz="2100" b="1"/>
            </a:lvl6pPr>
            <a:lvl7pPr marL="3656591" indent="0">
              <a:buNone/>
              <a:defRPr sz="2100" b="1"/>
            </a:lvl7pPr>
            <a:lvl8pPr marL="4266027" indent="0">
              <a:buNone/>
              <a:defRPr sz="2100" b="1"/>
            </a:lvl8pPr>
            <a:lvl9pPr marL="487545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567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162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230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2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27" indent="0">
              <a:buNone/>
              <a:defRPr sz="1900"/>
            </a:lvl2pPr>
            <a:lvl3pPr marL="1218870" indent="0">
              <a:buNone/>
              <a:defRPr sz="1600"/>
            </a:lvl3pPr>
            <a:lvl4pPr marL="1828301" indent="0">
              <a:buNone/>
              <a:defRPr sz="1300"/>
            </a:lvl4pPr>
            <a:lvl5pPr marL="2437738" indent="0">
              <a:buNone/>
              <a:defRPr sz="1300"/>
            </a:lvl5pPr>
            <a:lvl6pPr marL="3047164" indent="0">
              <a:buNone/>
              <a:defRPr sz="1300"/>
            </a:lvl6pPr>
            <a:lvl7pPr marL="3656591" indent="0">
              <a:buNone/>
              <a:defRPr sz="1300"/>
            </a:lvl7pPr>
            <a:lvl8pPr marL="4266027" indent="0">
              <a:buNone/>
              <a:defRPr sz="1300"/>
            </a:lvl8pPr>
            <a:lvl9pPr marL="487545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2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21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3C6A-E0EA-7049-A4AF-2782F580446A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E6F91-134C-7646-8347-335F12216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9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2" indent="-228472" algn="l" defTabSz="91385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4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6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55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6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52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94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2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Untitled-2.png"/>
          <p:cNvPicPr/>
          <p:nvPr/>
        </p:nvPicPr>
        <p:blipFill>
          <a:blip r:embed="rId16" cstate="print">
            <a:extLst/>
          </a:blip>
          <a:stretch>
            <a:fillRect/>
          </a:stretch>
        </p:blipFill>
        <p:spPr>
          <a:xfrm>
            <a:off x="0" y="6252488"/>
            <a:ext cx="12192000" cy="6055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0" y="274682"/>
            <a:ext cx="121920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41" tIns="60941" rIns="60941" bIns="60941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288517" y="1397001"/>
            <a:ext cx="10972801" cy="488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41" tIns="60941" rIns="60941" bIns="60941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37600" y="6356356"/>
            <a:ext cx="2844800" cy="492437"/>
          </a:xfrm>
          <a:prstGeom prst="rect">
            <a:avLst/>
          </a:prstGeom>
          <a:ln w="12700">
            <a:miter lim="400000"/>
          </a:ln>
        </p:spPr>
        <p:txBody>
          <a:bodyPr lIns="60941" tIns="60941" rIns="60941" bIns="60941">
            <a:spAutoFit/>
          </a:bodyPr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8840"/>
            <a:fld id="{86CB4B4D-7CA3-9044-876B-883B54F8677D}" type="slidenum">
              <a:rPr lang="en-US" sz="2400" kern="0" smtClean="0"/>
              <a:pPr defTabSz="1218840"/>
              <a:t>‹#›</a:t>
            </a:fld>
            <a:endParaRPr lang="en-US" sz="2400" kern="0"/>
          </a:p>
        </p:txBody>
      </p:sp>
    </p:spTree>
    <p:extLst>
      <p:ext uri="{BB962C8B-B14F-4D97-AF65-F5344CB8AC3E}">
        <p14:creationId xmlns:p14="http://schemas.microsoft.com/office/powerpoint/2010/main" val="256818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ransition spd="med"/>
  <p:txStyles>
    <p:titleStyle>
      <a:lvl1pPr algn="ctr" defTabSz="609411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1pPr>
      <a:lvl2pPr algn="ctr" defTabSz="609411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2pPr>
      <a:lvl3pPr algn="ctr" defTabSz="609411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3pPr>
      <a:lvl4pPr algn="ctr" defTabSz="609411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4pPr>
      <a:lvl5pPr algn="ctr" defTabSz="609411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5pPr>
      <a:lvl6pPr algn="ctr" defTabSz="609411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6pPr>
      <a:lvl7pPr algn="ctr" defTabSz="609411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7pPr>
      <a:lvl8pPr algn="ctr" defTabSz="609411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8pPr>
      <a:lvl9pPr algn="ctr" defTabSz="609411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457059" indent="-457059" defTabSz="609411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1pPr>
      <a:lvl2pPr marL="1066480" indent="-457059" defTabSz="609411">
        <a:spcBef>
          <a:spcPts val="667"/>
        </a:spcBef>
        <a:buSzPct val="100000"/>
        <a:buFont typeface="Arial"/>
        <a:buChar char="–"/>
        <a:defRPr sz="3200">
          <a:latin typeface="Century Gothic"/>
          <a:ea typeface="Century Gothic"/>
          <a:cs typeface="Century Gothic"/>
          <a:sym typeface="Century Gothic"/>
        </a:defRPr>
      </a:lvl2pPr>
      <a:lvl3pPr marL="1828256" indent="-609411" defTabSz="609411">
        <a:spcBef>
          <a:spcPts val="667"/>
        </a:spcBef>
        <a:buSzPct val="100000"/>
        <a:buFont typeface="Arial"/>
        <a:buAutoNum type="alphaUcPeriod"/>
        <a:defRPr sz="3200">
          <a:latin typeface="Century Gothic"/>
          <a:ea typeface="Century Gothic"/>
          <a:cs typeface="Century Gothic"/>
          <a:sym typeface="Century Gothic"/>
        </a:defRPr>
      </a:lvl3pPr>
      <a:lvl4pPr marL="2513848" indent="-685606" defTabSz="609411">
        <a:spcBef>
          <a:spcPts val="667"/>
        </a:spcBef>
        <a:buSzPct val="100000"/>
        <a:buFont typeface="Arial"/>
        <a:buAutoNum type="arabicPeriod"/>
        <a:defRPr sz="3200">
          <a:latin typeface="Century Gothic"/>
          <a:ea typeface="Century Gothic"/>
          <a:cs typeface="Century Gothic"/>
          <a:sym typeface="Century Gothic"/>
        </a:defRPr>
      </a:lvl4pPr>
      <a:lvl5pPr marL="3221210" indent="-783531" defTabSz="609411">
        <a:spcBef>
          <a:spcPts val="667"/>
        </a:spcBef>
        <a:buSzPct val="100000"/>
        <a:buFont typeface="Arial"/>
        <a:buAutoNum type="alphaLcParenR"/>
        <a:defRPr sz="3200">
          <a:latin typeface="Century Gothic"/>
          <a:ea typeface="Century Gothic"/>
          <a:cs typeface="Century Gothic"/>
          <a:sym typeface="Century Gothic"/>
        </a:defRPr>
      </a:lvl5pPr>
      <a:lvl6pPr marL="3412736" indent="-365662" defTabSz="609411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6pPr>
      <a:lvl7pPr marL="4022158" indent="-365662" defTabSz="609411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7pPr>
      <a:lvl8pPr marL="4631568" indent="-365662" defTabSz="609411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8pPr>
      <a:lvl9pPr marL="5240992" indent="-365662" defTabSz="609411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9pPr>
    </p:bodyStyle>
    <p:otherStyle>
      <a:lvl1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143000"/>
          </a:xfrm>
          <a:prstGeom prst="rect">
            <a:avLst/>
          </a:prstGeom>
        </p:spPr>
        <p:txBody>
          <a:bodyPr vert="horz" lIns="121904" tIns="60952" rIns="121904" bIns="60952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471" y="1397001"/>
            <a:ext cx="10972800" cy="4881563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image2.png" descr="Untitled-2.png"/>
          <p:cNvPicPr/>
          <p:nvPr userDrawn="1"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0" y="6252465"/>
            <a:ext cx="12192000" cy="605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353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iming>
    <p:tnLst>
      <p:par>
        <p:cTn id="1" dur="indefinite" restart="never" nodeType="tmRoot"/>
      </p:par>
    </p:tnLst>
  </p:timing>
  <p:txStyles>
    <p:titleStyle>
      <a:lvl1pPr algn="ctr" defTabSz="609507" rtl="0" eaLnBrk="1" latinLnBrk="0" hangingPunct="1">
        <a:spcBef>
          <a:spcPct val="0"/>
        </a:spcBef>
        <a:buNone/>
        <a:defRPr sz="3700" b="0" i="0" kern="1200">
          <a:solidFill>
            <a:srgbClr val="86754D"/>
          </a:solidFill>
          <a:latin typeface="Century Gothic"/>
          <a:ea typeface="+mj-ea"/>
          <a:cs typeface="Century Gothic"/>
        </a:defRPr>
      </a:lvl1pPr>
    </p:titleStyle>
    <p:bodyStyle>
      <a:lvl1pPr marL="457131" indent="-457131" algn="l" defTabSz="609507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990454" indent="-380944" algn="l" defTabSz="609507" rtl="0" eaLnBrk="1" latinLnBrk="0" hangingPunct="1">
        <a:spcBef>
          <a:spcPct val="20000"/>
        </a:spcBef>
        <a:buFont typeface="Arial"/>
        <a:buChar char="–"/>
        <a:defRPr sz="27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676149" indent="-457131" algn="l" defTabSz="609507" rtl="0" eaLnBrk="1" latinLnBrk="0" hangingPunct="1">
        <a:spcBef>
          <a:spcPct val="20000"/>
        </a:spcBef>
        <a:buFont typeface="+mj-lt"/>
        <a:buAutoNum type="alphaUcPeriod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2285662" indent="-457131" algn="l" defTabSz="609507" rtl="0" eaLnBrk="1" latinLnBrk="0" hangingPunct="1">
        <a:spcBef>
          <a:spcPct val="20000"/>
        </a:spcBef>
        <a:buFont typeface="+mj-lt"/>
        <a:buAutoNum type="arabicPeriod"/>
        <a:defRPr sz="21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895168" indent="-457131" algn="l" defTabSz="609507" rtl="0" eaLnBrk="1" latinLnBrk="0" hangingPunct="1">
        <a:spcBef>
          <a:spcPct val="20000"/>
        </a:spcBef>
        <a:buFont typeface="+mj-lt"/>
        <a:buAutoNum type="alphaLcParenR"/>
        <a:defRPr sz="19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3352296" indent="-304752" algn="l" defTabSz="6095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6095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6095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6095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8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38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2" indent="-228472" algn="l" defTabSz="91385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4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6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55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6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52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94" indent="-228472" algn="l" defTabSz="91385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2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5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3"/>
            <a:ext cx="2844800" cy="366183"/>
          </a:xfrm>
          <a:prstGeom prst="rect">
            <a:avLst/>
          </a:prstGeom>
        </p:spPr>
        <p:txBody>
          <a:bodyPr vert="horz" lIns="121853" tIns="60926" rIns="121853" bIns="6092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50"/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3"/>
            <a:ext cx="3860800" cy="366183"/>
          </a:xfrm>
          <a:prstGeom prst="rect">
            <a:avLst/>
          </a:prstGeom>
        </p:spPr>
        <p:txBody>
          <a:bodyPr vert="horz" lIns="121853" tIns="60926" rIns="121853" bIns="6092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3"/>
            <a:ext cx="2844800" cy="366183"/>
          </a:xfrm>
          <a:prstGeom prst="rect">
            <a:avLst/>
          </a:prstGeom>
        </p:spPr>
        <p:txBody>
          <a:bodyPr vert="horz" lIns="121853" tIns="60926" rIns="121853" bIns="6092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50"/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96" r="38899" b="28013"/>
          <a:stretch/>
        </p:blipFill>
        <p:spPr>
          <a:xfrm>
            <a:off x="0" y="0"/>
            <a:ext cx="12192000" cy="324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7030" r="38899" b="38677"/>
          <a:stretch/>
        </p:blipFill>
        <p:spPr>
          <a:xfrm rot="10800000">
            <a:off x="0" y="4883696"/>
            <a:ext cx="12192000" cy="197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33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84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03" indent="-456903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98" indent="-380766" algn="l" defTabSz="12184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51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67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498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00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933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150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367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5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66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98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0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53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751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7030" r="38899" b="38677"/>
          <a:stretch/>
        </p:blipFill>
        <p:spPr>
          <a:xfrm rot="10800000">
            <a:off x="0" y="4883693"/>
            <a:ext cx="12192000" cy="19743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10566401" y="5257800"/>
            <a:ext cx="1399539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96" r="38899" b="28013"/>
          <a:stretch/>
        </p:blipFill>
        <p:spPr>
          <a:xfrm>
            <a:off x="0" y="0"/>
            <a:ext cx="12192000" cy="3245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5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12185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27" indent="-456927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46" indent="-380785" algn="l" defTabSz="12185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27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73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34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68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130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378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625" indent="-304616" algn="l" defTabSz="12185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3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5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18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52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8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4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9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90903C6A-E0EA-7049-A4AF-2782F5804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280E6F91-134C-7646-8347-335F12216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4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Untitled-2.png"/>
          <p:cNvPicPr/>
          <p:nvPr/>
        </p:nvPicPr>
        <p:blipFill>
          <a:blip r:embed="rId16" cstate="print">
            <a:extLst/>
          </a:blip>
          <a:stretch>
            <a:fillRect/>
          </a:stretch>
        </p:blipFill>
        <p:spPr>
          <a:xfrm>
            <a:off x="0" y="6252488"/>
            <a:ext cx="12192000" cy="6055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0" y="274700"/>
            <a:ext cx="121920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26" tIns="60926" rIns="60926" bIns="60926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86754D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288536" y="1397001"/>
            <a:ext cx="10972801" cy="488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26" tIns="60926" rIns="60926" bIns="60926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37600" y="6356356"/>
            <a:ext cx="2844800" cy="492437"/>
          </a:xfrm>
          <a:prstGeom prst="rect">
            <a:avLst/>
          </a:prstGeom>
          <a:ln w="12700">
            <a:miter lim="400000"/>
          </a:ln>
        </p:spPr>
        <p:txBody>
          <a:bodyPr lIns="60926" tIns="60926" rIns="60926" bIns="60926">
            <a:spAutoFit/>
          </a:bodyPr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218510"/>
            <a:fld id="{86CB4B4D-7CA3-9044-876B-883B54F8677D}" type="slidenum">
              <a:rPr lang="en-US" sz="2400" kern="0" smtClean="0"/>
              <a:pPr defTabSz="1218510"/>
              <a:t>‹#›</a:t>
            </a:fld>
            <a:endParaRPr lang="en-US" sz="2400" kern="0"/>
          </a:p>
        </p:txBody>
      </p:sp>
    </p:spTree>
    <p:extLst>
      <p:ext uri="{BB962C8B-B14F-4D97-AF65-F5344CB8AC3E}">
        <p14:creationId xmlns:p14="http://schemas.microsoft.com/office/powerpoint/2010/main" val="132687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ransition spd="med"/>
  <p:txStyles>
    <p:titleStyle>
      <a:lvl1pPr algn="ctr" defTabSz="609235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1pPr>
      <a:lvl2pPr algn="ctr" defTabSz="609235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2pPr>
      <a:lvl3pPr algn="ctr" defTabSz="609235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3pPr>
      <a:lvl4pPr algn="ctr" defTabSz="609235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4pPr>
      <a:lvl5pPr algn="ctr" defTabSz="609235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5pPr>
      <a:lvl6pPr algn="ctr" defTabSz="609235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6pPr>
      <a:lvl7pPr algn="ctr" defTabSz="609235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7pPr>
      <a:lvl8pPr algn="ctr" defTabSz="609235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8pPr>
      <a:lvl9pPr algn="ctr" defTabSz="609235">
        <a:defRPr sz="3700">
          <a:solidFill>
            <a:srgbClr val="86754D"/>
          </a:solidFill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456927" indent="-456927" defTabSz="609235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1pPr>
      <a:lvl2pPr marL="1066187" indent="-456927" defTabSz="609235">
        <a:spcBef>
          <a:spcPts val="667"/>
        </a:spcBef>
        <a:buSzPct val="100000"/>
        <a:buFont typeface="Arial"/>
        <a:buChar char="–"/>
        <a:defRPr sz="3200">
          <a:latin typeface="Century Gothic"/>
          <a:ea typeface="Century Gothic"/>
          <a:cs typeface="Century Gothic"/>
          <a:sym typeface="Century Gothic"/>
        </a:defRPr>
      </a:lvl2pPr>
      <a:lvl3pPr marL="1827757" indent="-609235" defTabSz="609235">
        <a:spcBef>
          <a:spcPts val="667"/>
        </a:spcBef>
        <a:buSzPct val="100000"/>
        <a:buFont typeface="Arial"/>
        <a:buAutoNum type="alphaUcPeriod"/>
        <a:defRPr sz="3200">
          <a:latin typeface="Century Gothic"/>
          <a:ea typeface="Century Gothic"/>
          <a:cs typeface="Century Gothic"/>
          <a:sym typeface="Century Gothic"/>
        </a:defRPr>
      </a:lvl3pPr>
      <a:lvl4pPr marL="2513159" indent="-685430" defTabSz="609235">
        <a:spcBef>
          <a:spcPts val="667"/>
        </a:spcBef>
        <a:buSzPct val="100000"/>
        <a:buFont typeface="Arial"/>
        <a:buAutoNum type="arabicPeriod"/>
        <a:defRPr sz="3200">
          <a:latin typeface="Century Gothic"/>
          <a:ea typeface="Century Gothic"/>
          <a:cs typeface="Century Gothic"/>
          <a:sym typeface="Century Gothic"/>
        </a:defRPr>
      </a:lvl4pPr>
      <a:lvl5pPr marL="3220330" indent="-783311" defTabSz="609235">
        <a:spcBef>
          <a:spcPts val="667"/>
        </a:spcBef>
        <a:buSzPct val="100000"/>
        <a:buFont typeface="Arial"/>
        <a:buAutoNum type="alphaLcParenR"/>
        <a:defRPr sz="3200">
          <a:latin typeface="Century Gothic"/>
          <a:ea typeface="Century Gothic"/>
          <a:cs typeface="Century Gothic"/>
          <a:sym typeface="Century Gothic"/>
        </a:defRPr>
      </a:lvl5pPr>
      <a:lvl6pPr marL="3411797" indent="-365574" defTabSz="609235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6pPr>
      <a:lvl7pPr marL="4021058" indent="-365574" defTabSz="609235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7pPr>
      <a:lvl8pPr marL="4630292" indent="-365574" defTabSz="609235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8pPr>
      <a:lvl9pPr marL="5239554" indent="-365574" defTabSz="609235">
        <a:spcBef>
          <a:spcPts val="667"/>
        </a:spcBef>
        <a:buSzPct val="100000"/>
        <a:buFont typeface="Arial"/>
        <a:buChar char="•"/>
        <a:defRPr sz="3200">
          <a:latin typeface="Century Gothic"/>
          <a:ea typeface="Century Gothic"/>
          <a:cs typeface="Century Gothic"/>
          <a:sym typeface="Century Gothic"/>
        </a:defRPr>
      </a:lvl9pPr>
    </p:bodyStyle>
    <p:otherStyle>
      <a:lvl1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21866" tIns="60933" rIns="121866" bIns="6093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6"/>
            <a:ext cx="27432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16"/>
            <a:ext cx="411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6"/>
            <a:ext cx="27432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9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121860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40" indent="-304640" algn="l" defTabSz="121860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946" indent="-304640" algn="l" defTabSz="12186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41" indent="-304640" algn="l" defTabSz="12186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33" indent="-304640" algn="l" defTabSz="12186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8" indent="-304640" algn="l" defTabSz="12186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120" indent="-304640" algn="l" defTabSz="12186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6" indent="-304640" algn="l" defTabSz="12186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720" indent="-304640" algn="l" defTabSz="12186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3" indent="-304640" algn="l" defTabSz="12186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21877" tIns="60938" rIns="121877" bIns="6093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21877" tIns="60938" rIns="121877" bIns="609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121877" tIns="60938" rIns="121877" bIns="6093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20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20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08"/>
            <a:ext cx="4114800" cy="365125"/>
          </a:xfrm>
          <a:prstGeom prst="rect">
            <a:avLst/>
          </a:prstGeom>
        </p:spPr>
        <p:txBody>
          <a:bodyPr vert="horz" lIns="121877" tIns="60938" rIns="121877" bIns="6093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lIns="121877" tIns="60938" rIns="121877" bIns="6093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20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5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121872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72" indent="-304672" algn="l" defTabSz="121872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037" indent="-304672" algn="l" defTabSz="12187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21890" tIns="60945" rIns="121890" bIns="6094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21890" tIns="60945" rIns="121890" bIns="6094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0"/>
            <a:ext cx="27432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70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70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20"/>
            <a:ext cx="41148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0"/>
            <a:ext cx="27432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70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9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121887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12" indent="-304712" algn="l" defTabSz="12188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50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3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3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50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6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4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6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7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7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7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01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38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4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1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6" Type="http://schemas.microsoft.com/office/2007/relationships/hdphoto" Target="../media/hdphoto4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70.jpe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12" Type="http://schemas.openxmlformats.org/officeDocument/2006/relationships/image" Target="../media/image122.jpeg"/><Relationship Id="rId2" Type="http://schemas.openxmlformats.org/officeDocument/2006/relationships/image" Target="../media/image112.jpe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4.jpeg"/><Relationship Id="rId10" Type="http://schemas.openxmlformats.org/officeDocument/2006/relationships/image" Target="../media/image120.pn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29.png"/><Relationship Id="rId4" Type="http://schemas.openxmlformats.org/officeDocument/2006/relationships/image" Target="../media/image12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51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" y="37600"/>
            <a:ext cx="12191999" cy="1723549"/>
          </a:xfrm>
          <a:prstGeom prst="rect">
            <a:avLst/>
          </a:prstGeom>
          <a:noFill/>
        </p:spPr>
        <p:txBody>
          <a:bodyPr wrap="square" lIns="121856" tIns="60928" rIns="121856" bIns="60928" rtlCol="0">
            <a:spAutoFit/>
          </a:bodyPr>
          <a:lstStyle/>
          <a:p>
            <a:pPr algn="ctr" defTabSz="609219"/>
            <a:r>
              <a:rPr lang="en-US" altLang="zh-TW" sz="6100" dirty="0">
                <a:solidFill>
                  <a:srgbClr val="002060"/>
                </a:solidFill>
                <a:ea typeface="Apple LiGothic" pitchFamily="2" charset="-120"/>
              </a:rPr>
              <a:t>Motives</a:t>
            </a:r>
            <a:r>
              <a:rPr lang="zh-TW" altLang="en-US" sz="6100" dirty="0">
                <a:solidFill>
                  <a:srgbClr val="002060"/>
                </a:solidFill>
                <a:ea typeface="Apple LiGothic" pitchFamily="2" charset="-120"/>
              </a:rPr>
              <a:t>全新春夏彩妝品</a:t>
            </a:r>
          </a:p>
          <a:p>
            <a:pPr algn="ctr" defTabSz="609219"/>
            <a:r>
              <a:rPr lang="en-US" altLang="zh-TW" sz="4300" dirty="0">
                <a:solidFill>
                  <a:srgbClr val="002060"/>
                </a:solidFill>
                <a:ea typeface="Apple LiGothic" pitchFamily="2" charset="-120"/>
              </a:rPr>
              <a:t>Motives New Products</a:t>
            </a:r>
            <a:endParaRPr lang="en-US" sz="4300" dirty="0">
              <a:solidFill>
                <a:srgbClr val="002060"/>
              </a:solidFill>
              <a:ea typeface="Apple LiGothic" pitchFamily="2" charset="-12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165600" y="2235123"/>
            <a:ext cx="7998125" cy="15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56" tIns="60928" rIns="121856" bIns="60928">
            <a:spAutoFit/>
          </a:bodyPr>
          <a:lstStyle/>
          <a:p>
            <a:pPr algn="ctr" defTabSz="609219">
              <a:spcBef>
                <a:spcPct val="50000"/>
              </a:spcBef>
              <a:defRPr/>
            </a:pPr>
            <a:r>
              <a:rPr lang="en-US" sz="9100" b="1" dirty="0">
                <a:solidFill>
                  <a:srgbClr val="33CCFF"/>
                </a:solidFill>
                <a:ea typeface="Apple LiGothic" pitchFamily="2" charset="-120"/>
              </a:rPr>
              <a:t>Emmy Yeung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759200" y="3530632"/>
            <a:ext cx="8786208" cy="15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56" tIns="60928" rIns="121856" bIns="60928">
            <a:spAutoFit/>
          </a:bodyPr>
          <a:lstStyle/>
          <a:p>
            <a:pPr algn="ctr" defTabSz="609219">
              <a:defRPr/>
            </a:pPr>
            <a:r>
              <a:rPr lang="zh-TW" altLang="en-US" sz="5100" dirty="0">
                <a:solidFill>
                  <a:srgbClr val="002060"/>
                </a:solidFill>
                <a:ea typeface="Apple LiGothic" pitchFamily="2" charset="-120"/>
              </a:rPr>
              <a:t>產品拓展經理</a:t>
            </a:r>
            <a:endParaRPr lang="en-US" altLang="zh-TW" sz="3500" dirty="0">
              <a:solidFill>
                <a:srgbClr val="002060"/>
              </a:solidFill>
              <a:ea typeface="Apple LiGothic" pitchFamily="2" charset="-120"/>
            </a:endParaRPr>
          </a:p>
          <a:p>
            <a:pPr algn="ctr" defTabSz="609219">
              <a:defRPr/>
            </a:pPr>
            <a:r>
              <a:rPr lang="en-US" altLang="zh-TW" sz="4300" dirty="0">
                <a:solidFill>
                  <a:srgbClr val="002060"/>
                </a:solidFill>
                <a:ea typeface="Apple LiGothic" pitchFamily="2" charset="-120"/>
              </a:rPr>
              <a:t>Product Manager</a:t>
            </a:r>
          </a:p>
        </p:txBody>
      </p:sp>
      <p:pic>
        <p:nvPicPr>
          <p:cNvPr id="19" name="Picture 3" descr="O:\Product_SC\Communications\Graphics\Speakers Photo\Corporate\EmmyYeung_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80" t="12447" r="28818" b="23101"/>
          <a:stretch/>
        </p:blipFill>
        <p:spPr bwMode="auto">
          <a:xfrm>
            <a:off x="965203" y="2044700"/>
            <a:ext cx="3695700" cy="3771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421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-4968368" y="3593951"/>
            <a:ext cx="1461343" cy="392497"/>
          </a:xfrm>
          <a:prstGeom prst="rect">
            <a:avLst/>
          </a:prstGeom>
        </p:spPr>
        <p:txBody>
          <a:bodyPr vert="horz" lIns="91392" tIns="45718" rIns="91392" bIns="45718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latin typeface="Times New Roman"/>
                <a:cs typeface="Times New Roman"/>
              </a:rPr>
              <a:t>Nocturnal Heat</a:t>
            </a:r>
          </a:p>
          <a:p>
            <a:pPr algn="ctr"/>
            <a:r>
              <a:rPr lang="en-US" sz="1500" i="1" dirty="0">
                <a:latin typeface="Times New Roman"/>
                <a:cs typeface="Times New Roman"/>
              </a:rPr>
              <a:t>224MES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279401" y="6216601"/>
            <a:ext cx="461645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rgbClr val="B10057"/>
                </a:solidFill>
                <a:latin typeface="Century Gothic" panose="020B0502020202020204" pitchFamily="34" charset="0"/>
                <a:cs typeface="Times New Roman"/>
              </a:rPr>
              <a:t>UC:$139.00  SR:$193.00  BV:12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44" y="655597"/>
            <a:ext cx="2607501" cy="427111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932733" y="4819007"/>
            <a:ext cx="4367129" cy="1376968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bg1"/>
                </a:solidFill>
                <a:latin typeface="Times New Roman"/>
                <a:cs typeface="Times New Roman"/>
              </a:rPr>
              <a:t>SPRING | SUMMER </a:t>
            </a:r>
          </a:p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rgbClr val="A1174E"/>
                </a:solidFill>
                <a:latin typeface="Times New Roman"/>
                <a:cs typeface="Times New Roman"/>
              </a:rPr>
              <a:t>2016</a:t>
            </a:r>
          </a:p>
        </p:txBody>
      </p:sp>
      <p:pic>
        <p:nvPicPr>
          <p:cNvPr id="43" name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317500" y="273873"/>
            <a:ext cx="10515600" cy="1325563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Motives</a:t>
            </a:r>
            <a:r>
              <a:rPr lang="en-US" sz="3600" baseline="300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®</a:t>
            </a:r>
            <a:r>
              <a:rPr lang="zh-TW" altLang="en-US" sz="3600" dirty="0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立體修容筆 </a:t>
            </a:r>
            <a:endParaRPr lang="en-US" altLang="zh-TW" sz="3600" dirty="0">
              <a:latin typeface="Century Gothic" panose="020B0502020202020204" pitchFamily="34" charset="0"/>
              <a:ea typeface="Apple LiGothic" pitchFamily="2" charset="-120"/>
              <a:cs typeface="Times New Roman"/>
            </a:endParaRPr>
          </a:p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Shimmer Stick</a:t>
            </a:r>
          </a:p>
        </p:txBody>
      </p:sp>
      <p:pic>
        <p:nvPicPr>
          <p:cNvPr id="2050" name="Picture 2" descr="M:\All Brands\Motives\Motives by Loren Ridinger\Shimmer Stick\image\HK202MS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304" y="1365083"/>
            <a:ext cx="3657608" cy="36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All Brands\Motives\Motives by Loren Ridinger\Shimmer Stick\image\HK200M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0059" y="1365083"/>
            <a:ext cx="3657608" cy="36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:\All Brands\Motives\Motives by Loren Ridinger\Shimmer Stick\image\HK201MS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49" y="1830833"/>
            <a:ext cx="3657608" cy="36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673096" y="4843241"/>
            <a:ext cx="151130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Moonlight</a:t>
            </a:r>
          </a:p>
          <a:p>
            <a:pPr algn="ctr"/>
            <a:r>
              <a:rPr lang="en-US" sz="1600" i="1" dirty="0">
                <a:latin typeface="Century Gothic" panose="020B0502020202020204" pitchFamily="34" charset="0"/>
                <a:cs typeface="Times New Roman"/>
              </a:rPr>
              <a:t>HK200MSS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3374064" y="5267581"/>
            <a:ext cx="151130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err="1">
                <a:latin typeface="Century Gothic" panose="020B0502020202020204" pitchFamily="34" charset="0"/>
                <a:cs typeface="Times New Roman"/>
              </a:rPr>
              <a:t>Sunkissed</a:t>
            </a:r>
            <a:endParaRPr lang="en-US" sz="1600" b="1" dirty="0">
              <a:latin typeface="Century Gothic" panose="020B0502020202020204" pitchFamily="34" charset="0"/>
              <a:cs typeface="Times New Roman"/>
            </a:endParaRPr>
          </a:p>
          <a:p>
            <a:pPr algn="ctr"/>
            <a:r>
              <a:rPr lang="en-US" sz="1600" i="1" dirty="0">
                <a:latin typeface="Century Gothic" panose="020B0502020202020204" pitchFamily="34" charset="0"/>
                <a:cs typeface="Times New Roman"/>
              </a:rPr>
              <a:t>HK201MSS</a:t>
            </a: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5907724" y="4840303"/>
            <a:ext cx="151130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Island Glow</a:t>
            </a:r>
          </a:p>
          <a:p>
            <a:pPr algn="ctr"/>
            <a:r>
              <a:rPr lang="en-US" sz="1600" i="1" dirty="0">
                <a:latin typeface="Century Gothic" panose="020B0502020202020204" pitchFamily="34" charset="0"/>
                <a:cs typeface="Times New Roman"/>
              </a:rPr>
              <a:t>HK202MSS</a:t>
            </a:r>
          </a:p>
        </p:txBody>
      </p:sp>
    </p:spTree>
    <p:extLst>
      <p:ext uri="{BB962C8B-B14F-4D97-AF65-F5344CB8AC3E}">
        <p14:creationId xmlns:p14="http://schemas.microsoft.com/office/powerpoint/2010/main" val="24471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-4968368" y="3593951"/>
            <a:ext cx="1461343" cy="392497"/>
          </a:xfrm>
          <a:prstGeom prst="rect">
            <a:avLst/>
          </a:prstGeom>
        </p:spPr>
        <p:txBody>
          <a:bodyPr vert="horz" lIns="91392" tIns="45718" rIns="91392" bIns="45718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latin typeface="Times New Roman"/>
                <a:cs typeface="Times New Roman"/>
              </a:rPr>
              <a:t>Nocturnal Heat</a:t>
            </a:r>
          </a:p>
          <a:p>
            <a:pPr algn="ctr"/>
            <a:r>
              <a:rPr lang="en-US" sz="1500" i="1" dirty="0">
                <a:latin typeface="Times New Roman"/>
                <a:cs typeface="Times New Roman"/>
              </a:rPr>
              <a:t>224MES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279401" y="6216601"/>
            <a:ext cx="461645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i="1" dirty="0">
                <a:solidFill>
                  <a:srgbClr val="B10057"/>
                </a:solidFill>
                <a:latin typeface="Century Gothic" panose="020B0502020202020204" pitchFamily="34" charset="0"/>
                <a:cs typeface="Times New Roman"/>
              </a:rPr>
              <a:t>UC:$125.00  SR:$175.00  BV:9.75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44" y="655597"/>
            <a:ext cx="2607501" cy="427111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932733" y="4819007"/>
            <a:ext cx="4367129" cy="1376968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bg1"/>
                </a:solidFill>
                <a:latin typeface="Times New Roman"/>
                <a:cs typeface="Times New Roman"/>
              </a:rPr>
              <a:t>SPRING | SUMMER </a:t>
            </a:r>
          </a:p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rgbClr val="A1174E"/>
                </a:solidFill>
                <a:latin typeface="Times New Roman"/>
                <a:cs typeface="Times New Roman"/>
              </a:rPr>
              <a:t>2016</a:t>
            </a:r>
          </a:p>
        </p:txBody>
      </p:sp>
      <p:pic>
        <p:nvPicPr>
          <p:cNvPr id="43" name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317500" y="273873"/>
            <a:ext cx="10515600" cy="1725048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Motives</a:t>
            </a:r>
            <a:r>
              <a:rPr lang="en-US" sz="3600" baseline="300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®</a:t>
            </a:r>
            <a:r>
              <a:rPr lang="zh-TW" altLang="en-US" sz="3600" dirty="0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礦物唇彩</a:t>
            </a:r>
            <a:r>
              <a:rPr lang="zh-TW" alt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</a:t>
            </a:r>
            <a:endParaRPr lang="en-US" altLang="zh-TW" sz="3600" dirty="0">
              <a:latin typeface="Century Gothic" panose="020B0502020202020204" pitchFamily="34" charset="0"/>
              <a:ea typeface="華康儷中黑" panose="020B0509000000000000" pitchFamily="49" charset="-120"/>
              <a:cs typeface="Times New Roman"/>
            </a:endParaRPr>
          </a:p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Mineral Lip Shine – </a:t>
            </a:r>
          </a:p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Wildflower</a:t>
            </a:r>
          </a:p>
        </p:txBody>
      </p:sp>
      <p:pic>
        <p:nvPicPr>
          <p:cNvPr id="3074" name="Picture 2" descr="M:\All Brands\Motives\Motives by Loren Ridinger\Mineral Lip Shine\HK71ML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481" y="230069"/>
            <a:ext cx="5798299" cy="579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2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-4968368" y="3593951"/>
            <a:ext cx="1461343" cy="392497"/>
          </a:xfrm>
          <a:prstGeom prst="rect">
            <a:avLst/>
          </a:prstGeom>
        </p:spPr>
        <p:txBody>
          <a:bodyPr vert="horz" lIns="91392" tIns="45718" rIns="91392" bIns="45718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latin typeface="Times New Roman"/>
                <a:cs typeface="Times New Roman"/>
              </a:rPr>
              <a:t>Nocturnal Heat</a:t>
            </a:r>
          </a:p>
          <a:p>
            <a:pPr algn="ctr"/>
            <a:r>
              <a:rPr lang="en-US" sz="1500" i="1" dirty="0">
                <a:latin typeface="Times New Roman"/>
                <a:cs typeface="Times New Roman"/>
              </a:rPr>
              <a:t>224MES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279401" y="6216601"/>
            <a:ext cx="461645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i="1" dirty="0">
                <a:solidFill>
                  <a:srgbClr val="B10057"/>
                </a:solidFill>
                <a:latin typeface="Century Gothic" panose="020B0502020202020204" pitchFamily="34" charset="0"/>
                <a:cs typeface="Times New Roman"/>
              </a:rPr>
              <a:t>UC:$1,075.00  SR:$1,500.00  BV:85.00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44" y="655597"/>
            <a:ext cx="2607501" cy="427111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932733" y="4819007"/>
            <a:ext cx="4367129" cy="1376968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bg1"/>
                </a:solidFill>
                <a:latin typeface="Times New Roman"/>
                <a:cs typeface="Times New Roman"/>
              </a:rPr>
              <a:t>SPRING | SUMMER </a:t>
            </a:r>
          </a:p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rgbClr val="A1174E"/>
                </a:solidFill>
                <a:latin typeface="Times New Roman"/>
                <a:cs typeface="Times New Roman"/>
              </a:rPr>
              <a:t>2016</a:t>
            </a:r>
          </a:p>
        </p:txBody>
      </p:sp>
      <p:pic>
        <p:nvPicPr>
          <p:cNvPr id="43" name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317500" y="273873"/>
            <a:ext cx="10515600" cy="1725048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Motives</a:t>
            </a:r>
            <a:r>
              <a:rPr lang="en-US" sz="3600" baseline="300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®</a:t>
            </a:r>
            <a:r>
              <a:rPr lang="zh-TW" altLang="en-US" sz="3600" dirty="0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春夏彩妝組合</a:t>
            </a:r>
            <a:r>
              <a:rPr lang="zh-TW" alt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</a:t>
            </a:r>
            <a:endParaRPr lang="en-US" altLang="zh-TW" sz="3600" dirty="0">
              <a:latin typeface="Century Gothic" panose="020B0502020202020204" pitchFamily="34" charset="0"/>
              <a:ea typeface="華康儷中黑" panose="020B0509000000000000" pitchFamily="49" charset="-120"/>
              <a:cs typeface="Times New Roman"/>
            </a:endParaRPr>
          </a:p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Spring and Summer </a:t>
            </a:r>
          </a:p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Color Collection Kit</a:t>
            </a:r>
          </a:p>
        </p:txBody>
      </p:sp>
      <p:pic>
        <p:nvPicPr>
          <p:cNvPr id="6146" name="Picture 2" descr="M:\All Brands\Motives\Motives by Loren Ridinger\Kit\2016 Spring Summer Collection Kit\image\Motives-HKG-Spring-Color-Collection-Kit-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9" b="18272"/>
          <a:stretch/>
        </p:blipFill>
        <p:spPr bwMode="auto">
          <a:xfrm>
            <a:off x="541021" y="1998923"/>
            <a:ext cx="7605683" cy="400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386312" y="1499381"/>
            <a:ext cx="2591727" cy="1446431"/>
            <a:chOff x="6386289" y="1499350"/>
            <a:chExt cx="2591727" cy="1446430"/>
          </a:xfrm>
        </p:grpSpPr>
        <p:sp>
          <p:nvSpPr>
            <p:cNvPr id="3" name="Oval 2"/>
            <p:cNvSpPr/>
            <p:nvPr/>
          </p:nvSpPr>
          <p:spPr>
            <a:xfrm>
              <a:off x="6923314" y="1499350"/>
              <a:ext cx="1509486" cy="1446430"/>
            </a:xfrm>
            <a:prstGeom prst="ellipse">
              <a:avLst/>
            </a:prstGeom>
            <a:solidFill>
              <a:srgbClr val="8E8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386289" y="1683957"/>
              <a:ext cx="2591727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entury Gothic" panose="020B0502020202020204" pitchFamily="34" charset="0"/>
                </a:rPr>
                <a:t>SAVE</a:t>
              </a:r>
            </a:p>
            <a:p>
              <a:pPr algn="ctr"/>
              <a:r>
                <a:rPr lang="en-US" sz="3200" b="1" dirty="0">
                  <a:latin typeface="Century Gothic" panose="020B0502020202020204" pitchFamily="34" charset="0"/>
                </a:rPr>
                <a:t>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6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-4968368" y="3593951"/>
            <a:ext cx="1461343" cy="392497"/>
          </a:xfrm>
          <a:prstGeom prst="rect">
            <a:avLst/>
          </a:prstGeom>
        </p:spPr>
        <p:txBody>
          <a:bodyPr vert="horz" lIns="91392" tIns="45718" rIns="91392" bIns="45718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latin typeface="Times New Roman"/>
                <a:cs typeface="Times New Roman"/>
              </a:rPr>
              <a:t>Nocturnal Heat</a:t>
            </a:r>
          </a:p>
          <a:p>
            <a:pPr algn="ctr"/>
            <a:r>
              <a:rPr lang="en-US" sz="1500" i="1" dirty="0">
                <a:latin typeface="Times New Roman"/>
                <a:cs typeface="Times New Roman"/>
              </a:rPr>
              <a:t>224MES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279401" y="6216601"/>
            <a:ext cx="461645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i="1" dirty="0">
                <a:solidFill>
                  <a:srgbClr val="B10057"/>
                </a:solidFill>
                <a:latin typeface="Century Gothic" panose="020B0502020202020204" pitchFamily="34" charset="0"/>
                <a:cs typeface="Times New Roman"/>
              </a:rPr>
              <a:t>UC:$398.00  SR:$398.00  BV:0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44" y="655597"/>
            <a:ext cx="2607501" cy="427111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932733" y="4819007"/>
            <a:ext cx="4367129" cy="1376968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bg1"/>
                </a:solidFill>
                <a:latin typeface="Times New Roman"/>
                <a:cs typeface="Times New Roman"/>
              </a:rPr>
              <a:t>SPRING | SUMMER </a:t>
            </a:r>
          </a:p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rgbClr val="A1174E"/>
                </a:solidFill>
                <a:latin typeface="Times New Roman"/>
                <a:cs typeface="Times New Roman"/>
              </a:rPr>
              <a:t>2016</a:t>
            </a:r>
          </a:p>
        </p:txBody>
      </p:sp>
      <p:pic>
        <p:nvPicPr>
          <p:cNvPr id="43" name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317500" y="172275"/>
            <a:ext cx="10515600" cy="1725048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Motives</a:t>
            </a:r>
            <a:r>
              <a:rPr lang="en-US" altLang="zh-TW" sz="3600" dirty="0">
                <a:latin typeface="Calibri"/>
                <a:ea typeface="華康儷中黑" panose="020B0509000000000000" pitchFamily="49" charset="-120"/>
                <a:cs typeface="Times New Roman"/>
              </a:rPr>
              <a:t>®</a:t>
            </a:r>
            <a:r>
              <a:rPr lang="zh-TW" altLang="en-US" sz="3600" dirty="0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專業彩妝盒</a:t>
            </a:r>
            <a:r>
              <a:rPr lang="zh-TW" alt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</a:t>
            </a:r>
            <a:endParaRPr lang="en-US" altLang="zh-TW" sz="3600" dirty="0">
              <a:latin typeface="Century Gothic" panose="020B0502020202020204" pitchFamily="34" charset="0"/>
              <a:ea typeface="華康儷中黑" panose="020B0509000000000000" pitchFamily="49" charset="-120"/>
              <a:cs typeface="Times New Roman"/>
            </a:endParaRPr>
          </a:p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Empty Consultant Palette</a:t>
            </a:r>
          </a:p>
        </p:txBody>
      </p:sp>
      <p:pic>
        <p:nvPicPr>
          <p:cNvPr id="4098" name="Picture 2" descr="M:\All Brands\Motives\Motives by Loren Ridinger\Consultant Palette\image\HKA25073_Motives-US-Consultant-Palette-Empt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27" y="1008104"/>
            <a:ext cx="5730880" cy="57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-4968368" y="3593951"/>
            <a:ext cx="1461343" cy="392497"/>
          </a:xfrm>
          <a:prstGeom prst="rect">
            <a:avLst/>
          </a:prstGeom>
        </p:spPr>
        <p:txBody>
          <a:bodyPr vert="horz" lIns="91392" tIns="45718" rIns="91392" bIns="45718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latin typeface="Times New Roman"/>
                <a:cs typeface="Times New Roman"/>
              </a:rPr>
              <a:t>Nocturnal Heat</a:t>
            </a:r>
          </a:p>
          <a:p>
            <a:pPr algn="ctr"/>
            <a:r>
              <a:rPr lang="en-US" sz="1500" i="1" dirty="0">
                <a:latin typeface="Times New Roman"/>
                <a:cs typeface="Times New Roman"/>
              </a:rPr>
              <a:t>224MES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279401" y="6216601"/>
            <a:ext cx="461645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i="1" dirty="0">
                <a:solidFill>
                  <a:srgbClr val="B10057"/>
                </a:solidFill>
                <a:latin typeface="Century Gothic" panose="020B0502020202020204" pitchFamily="34" charset="0"/>
                <a:cs typeface="Times New Roman"/>
              </a:rPr>
              <a:t>UC:$110.00  SR:$154.00  BV:10.00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44" y="655597"/>
            <a:ext cx="2607501" cy="427111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932733" y="4819007"/>
            <a:ext cx="4367129" cy="1376968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bg1"/>
                </a:solidFill>
                <a:latin typeface="Times New Roman"/>
                <a:cs typeface="Times New Roman"/>
              </a:rPr>
              <a:t>SPRING | SUMMER </a:t>
            </a:r>
          </a:p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rgbClr val="A1174E"/>
                </a:solidFill>
                <a:latin typeface="Times New Roman"/>
                <a:cs typeface="Times New Roman"/>
              </a:rPr>
              <a:t>2016</a:t>
            </a:r>
          </a:p>
        </p:txBody>
      </p:sp>
      <p:pic>
        <p:nvPicPr>
          <p:cNvPr id="43" name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241300" y="559623"/>
            <a:ext cx="4787900" cy="1725048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Motives</a:t>
            </a:r>
            <a:r>
              <a:rPr lang="en-US" sz="3200" baseline="300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®</a:t>
            </a:r>
            <a:r>
              <a:rPr lang="zh-TW" altLang="en-US" sz="3200" dirty="0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保濕潤唇膏</a:t>
            </a:r>
            <a:r>
              <a:rPr lang="zh-TW" altLang="en-US" sz="32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</a:t>
            </a:r>
            <a:endParaRPr lang="en-US" altLang="zh-TW" sz="3200" dirty="0">
              <a:latin typeface="Century Gothic" panose="020B0502020202020204" pitchFamily="34" charset="0"/>
              <a:ea typeface="華康儷中黑" panose="020B0509000000000000" pitchFamily="49" charset="-120"/>
              <a:cs typeface="Times New Roman"/>
            </a:endParaRPr>
          </a:p>
          <a:p>
            <a:r>
              <a:rPr lang="en-US" sz="32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Hydrating Lip Balm</a:t>
            </a:r>
          </a:p>
        </p:txBody>
      </p:sp>
      <p:pic>
        <p:nvPicPr>
          <p:cNvPr id="3075" name="Picture 3" descr="M:\All Brands\Motives\Motives by Loren Ridinger\Hydrating Lip Balm\image\HK01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810" y="2791152"/>
            <a:ext cx="3218823" cy="321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215122" y="2200451"/>
            <a:ext cx="2591727" cy="1446431"/>
            <a:chOff x="6400803" y="1499350"/>
            <a:chExt cx="2591727" cy="1446430"/>
          </a:xfrm>
        </p:grpSpPr>
        <p:sp>
          <p:nvSpPr>
            <p:cNvPr id="18" name="Oval 17"/>
            <p:cNvSpPr/>
            <p:nvPr/>
          </p:nvSpPr>
          <p:spPr>
            <a:xfrm>
              <a:off x="6923314" y="1499350"/>
              <a:ext cx="1509486" cy="1446430"/>
            </a:xfrm>
            <a:prstGeom prst="ellipse">
              <a:avLst/>
            </a:prstGeom>
            <a:solidFill>
              <a:srgbClr val="8E8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00803" y="1814582"/>
              <a:ext cx="25917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Coming </a:t>
              </a:r>
            </a:p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Soon</a:t>
              </a:r>
            </a:p>
          </p:txBody>
        </p:sp>
      </p:grpSp>
      <p:sp>
        <p:nvSpPr>
          <p:cNvPr id="16" name="Title 3"/>
          <p:cNvSpPr txBox="1">
            <a:spLocks/>
          </p:cNvSpPr>
          <p:nvPr/>
        </p:nvSpPr>
        <p:spPr>
          <a:xfrm>
            <a:off x="4077162" y="350073"/>
            <a:ext cx="4393737" cy="1725048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Royal </a:t>
            </a:r>
            <a:r>
              <a:rPr lang="en-US" sz="3200" dirty="0" err="1" smtClean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Spa</a:t>
            </a:r>
            <a:r>
              <a:rPr lang="en-US" sz="3200" baseline="30000" dirty="0" err="1" smtClean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TM</a:t>
            </a:r>
            <a:endParaRPr lang="en-US" sz="3200" baseline="30000" dirty="0" smtClean="0">
              <a:latin typeface="Century Gothic" panose="020B0502020202020204" pitchFamily="34" charset="0"/>
              <a:ea typeface="華康儷中黑" panose="020B0509000000000000" pitchFamily="49" charset="-120"/>
              <a:cs typeface="Times New Roman"/>
            </a:endParaRPr>
          </a:p>
          <a:p>
            <a:pPr algn="r"/>
            <a:r>
              <a:rPr lang="en-US" sz="3200" dirty="0" err="1" smtClean="0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夏威夷白姜造型泡沫</a:t>
            </a:r>
            <a:endParaRPr lang="en-US" sz="3200" dirty="0">
              <a:latin typeface="Century Gothic" panose="020B0502020202020204" pitchFamily="34" charset="0"/>
              <a:ea typeface="Apple LiGothic" pitchFamily="2" charset="-120"/>
              <a:cs typeface="Times New Roman"/>
            </a:endParaRPr>
          </a:p>
          <a:p>
            <a:pPr algn="r"/>
            <a:r>
              <a:rPr lang="en-US" sz="3200" dirty="0" err="1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Awapuhi</a:t>
            </a:r>
            <a:r>
              <a:rPr lang="en-US" sz="32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Mousse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3994151" y="6216601"/>
            <a:ext cx="461645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900" i="1" dirty="0">
                <a:solidFill>
                  <a:srgbClr val="B10057"/>
                </a:solidFill>
                <a:latin typeface="Century Gothic" panose="020B0502020202020204" pitchFamily="34" charset="0"/>
                <a:cs typeface="Times New Roman"/>
              </a:rPr>
              <a:t>UC:$106.00  SR:$147.00  BV:5.00</a:t>
            </a:r>
          </a:p>
        </p:txBody>
      </p:sp>
      <p:pic>
        <p:nvPicPr>
          <p:cNvPr id="22" name="Picture 2" descr="M:\All Brands\Personal Care\Royal Spa\Awapuhi Mousse\image\HK120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00" y="1913234"/>
            <a:ext cx="4633374" cy="46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2858785" y="3721732"/>
            <a:ext cx="2591727" cy="1446431"/>
            <a:chOff x="6400803" y="1499350"/>
            <a:chExt cx="2591727" cy="1446430"/>
          </a:xfrm>
        </p:grpSpPr>
        <p:sp>
          <p:nvSpPr>
            <p:cNvPr id="24" name="Oval 23"/>
            <p:cNvSpPr/>
            <p:nvPr/>
          </p:nvSpPr>
          <p:spPr>
            <a:xfrm>
              <a:off x="6923314" y="1499350"/>
              <a:ext cx="1509486" cy="1446430"/>
            </a:xfrm>
            <a:prstGeom prst="ellipse">
              <a:avLst/>
            </a:prstGeom>
            <a:solidFill>
              <a:srgbClr val="8E8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00803" y="1814582"/>
              <a:ext cx="25917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Coming </a:t>
              </a:r>
            </a:p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Soon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25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-4968368" y="3593951"/>
            <a:ext cx="1461343" cy="392497"/>
          </a:xfrm>
          <a:prstGeom prst="rect">
            <a:avLst/>
          </a:prstGeom>
        </p:spPr>
        <p:txBody>
          <a:bodyPr vert="horz" lIns="91392" tIns="45718" rIns="91392" bIns="45718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latin typeface="Times New Roman"/>
                <a:cs typeface="Times New Roman"/>
              </a:rPr>
              <a:t>Nocturnal Heat</a:t>
            </a:r>
          </a:p>
          <a:p>
            <a:pPr algn="ctr"/>
            <a:r>
              <a:rPr lang="en-US" sz="1500" i="1" dirty="0">
                <a:latin typeface="Times New Roman"/>
                <a:cs typeface="Times New Roman"/>
              </a:rPr>
              <a:t>224MES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279401" y="6216601"/>
            <a:ext cx="461645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i="1" dirty="0">
                <a:solidFill>
                  <a:srgbClr val="B10057"/>
                </a:solidFill>
                <a:latin typeface="Century Gothic" panose="020B0502020202020204" pitchFamily="34" charset="0"/>
                <a:cs typeface="Times New Roman"/>
              </a:rPr>
              <a:t>UC:$106.00  SR:$147.00  BV:5.00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44" y="655597"/>
            <a:ext cx="2607501" cy="427111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932733" y="4819007"/>
            <a:ext cx="4367129" cy="1376968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bg1"/>
                </a:solidFill>
                <a:latin typeface="Times New Roman"/>
                <a:cs typeface="Times New Roman"/>
              </a:rPr>
              <a:t>SPRING | SUMMER </a:t>
            </a:r>
          </a:p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rgbClr val="A1174E"/>
                </a:solidFill>
                <a:latin typeface="Times New Roman"/>
                <a:cs typeface="Times New Roman"/>
              </a:rPr>
              <a:t>2016</a:t>
            </a:r>
          </a:p>
        </p:txBody>
      </p:sp>
      <p:pic>
        <p:nvPicPr>
          <p:cNvPr id="43" name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317500" y="273873"/>
            <a:ext cx="10515600" cy="1725048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Royal </a:t>
            </a:r>
            <a:r>
              <a:rPr lang="en-US" sz="3600" dirty="0" err="1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Spa</a:t>
            </a:r>
            <a:r>
              <a:rPr lang="en-US" sz="3600" baseline="30000" dirty="0" err="1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TM</a:t>
            </a:r>
            <a:r>
              <a:rPr lang="en-US" sz="3600" dirty="0" err="1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夏威夷白姜造型泡沫</a:t>
            </a:r>
            <a:endParaRPr lang="en-US" sz="3600" dirty="0">
              <a:latin typeface="Century Gothic" panose="020B0502020202020204" pitchFamily="34" charset="0"/>
              <a:ea typeface="Apple LiGothic" pitchFamily="2" charset="-120"/>
              <a:cs typeface="Times New Roman"/>
            </a:endParaRPr>
          </a:p>
          <a:p>
            <a:r>
              <a:rPr lang="en-US" sz="3600" dirty="0" err="1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Awapuhi</a:t>
            </a:r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Mousse</a:t>
            </a:r>
          </a:p>
        </p:txBody>
      </p:sp>
      <p:pic>
        <p:nvPicPr>
          <p:cNvPr id="5122" name="Picture 2" descr="M:\All Brands\Personal Care\Royal Spa\Awapuhi Mousse\image\HK120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513" y="1136397"/>
            <a:ext cx="5486411" cy="54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400835" y="1499381"/>
            <a:ext cx="2591727" cy="1446431"/>
            <a:chOff x="6400803" y="1499350"/>
            <a:chExt cx="2591727" cy="1446430"/>
          </a:xfrm>
        </p:grpSpPr>
        <p:sp>
          <p:nvSpPr>
            <p:cNvPr id="14" name="Oval 13"/>
            <p:cNvSpPr/>
            <p:nvPr/>
          </p:nvSpPr>
          <p:spPr>
            <a:xfrm>
              <a:off x="6923314" y="1499350"/>
              <a:ext cx="1509486" cy="1446430"/>
            </a:xfrm>
            <a:prstGeom prst="ellipse">
              <a:avLst/>
            </a:prstGeom>
            <a:solidFill>
              <a:srgbClr val="8E8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00803" y="1814582"/>
              <a:ext cx="25917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Coming </a:t>
              </a:r>
            </a:p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Soon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9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pic>
        <p:nvPicPr>
          <p:cNvPr id="42" name="image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293475" y="220723"/>
            <a:ext cx="6789496" cy="141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6" tIns="45710" rIns="91376" bIns="45710">
            <a:spAutoFit/>
          </a:bodyPr>
          <a:lstStyle/>
          <a:p>
            <a:pPr defTabSz="913676">
              <a:spcBef>
                <a:spcPts val="1200"/>
              </a:spcBef>
              <a:defRPr/>
            </a:pPr>
            <a:r>
              <a:rPr lang="en-US" altLang="zh-TW" sz="4400" dirty="0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  <a:t>Will </a:t>
            </a:r>
            <a:r>
              <a:rPr lang="en-US" altLang="zh-TW" sz="4400" dirty="0" err="1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  <a:t>Or’s</a:t>
            </a:r>
            <a:r>
              <a:rPr lang="zh-TW" altLang="en-US" sz="4400" dirty="0">
                <a:latin typeface="Century Gothic" panose="020B0502020202020204" pitchFamily="34" charset="0"/>
                <a:ea typeface="Apple LiGothic" pitchFamily="2" charset="-120"/>
                <a:cs typeface="Heiti TC Light"/>
              </a:rPr>
              <a:t>護膚心得</a:t>
            </a:r>
            <a:endParaRPr lang="en-US" altLang="zh-TW" sz="4400" dirty="0">
              <a:latin typeface="Century Gothic" panose="020B0502020202020204" pitchFamily="34" charset="0"/>
              <a:ea typeface="Apple LiGothic" pitchFamily="2" charset="-120"/>
              <a:cs typeface="Heiti TC Light"/>
            </a:endParaRPr>
          </a:p>
          <a:p>
            <a:pPr defTabSz="913676">
              <a:spcBef>
                <a:spcPts val="1200"/>
              </a:spcBef>
              <a:defRPr/>
            </a:pPr>
            <a:r>
              <a:rPr lang="en-US" altLang="zh-TW" sz="3200" dirty="0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  <a:t>Tips for Skincare Regimen </a:t>
            </a:r>
            <a:endParaRPr lang="en-US" sz="3200" b="1" dirty="0">
              <a:latin typeface="Century Gothic" panose="020B0502020202020204" pitchFamily="34" charset="0"/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4019" y="5176103"/>
            <a:ext cx="2721428" cy="830997"/>
          </a:xfrm>
          <a:prstGeom prst="rect">
            <a:avLst/>
          </a:prstGeom>
          <a:noFill/>
        </p:spPr>
        <p:txBody>
          <a:bodyPr wrap="square" lIns="91392" tIns="45718" rIns="91392" bIns="45718" rtlCol="0">
            <a:spAutoFit/>
          </a:bodyPr>
          <a:lstStyle/>
          <a:p>
            <a:pPr algn="ctr"/>
            <a:r>
              <a:rPr lang="en-US" altLang="zh-TW" sz="16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Lumière de Vie</a:t>
            </a:r>
          </a:p>
          <a:p>
            <a:pPr algn="ctr"/>
            <a:r>
              <a:rPr lang="zh-TW" altLang="en-US" sz="16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極緻妍亮火山泥去角質面膜</a:t>
            </a:r>
            <a:endParaRPr lang="en-US" altLang="zh-TW" sz="1600" dirty="0">
              <a:latin typeface="Century Gothic" panose="020B050202020202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en-US" sz="16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Volcanic Exfoliating Mask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59763" y="5147072"/>
            <a:ext cx="2721428" cy="830997"/>
          </a:xfrm>
          <a:prstGeom prst="rect">
            <a:avLst/>
          </a:prstGeom>
          <a:noFill/>
        </p:spPr>
        <p:txBody>
          <a:bodyPr wrap="square" lIns="91392" tIns="45718" rIns="91392" bIns="45718" rtlCol="0">
            <a:spAutoFit/>
          </a:bodyPr>
          <a:lstStyle/>
          <a:p>
            <a:pPr algn="ctr"/>
            <a:r>
              <a:rPr lang="en-US" altLang="zh-TW" sz="1600" dirty="0" err="1">
                <a:latin typeface="Century Gothic" panose="020B0502020202020204" pitchFamily="34" charset="0"/>
                <a:ea typeface="華康儷中黑" panose="020B0509000000000000" pitchFamily="49" charset="-120"/>
              </a:rPr>
              <a:t>Lumiere</a:t>
            </a:r>
            <a:r>
              <a:rPr lang="en-US" altLang="zh-TW" sz="16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 de Vie</a:t>
            </a:r>
          </a:p>
          <a:p>
            <a:pPr algn="ctr"/>
            <a:r>
              <a:rPr lang="zh-TW" altLang="en-US" sz="16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瞬間緊緻精華液</a:t>
            </a:r>
            <a:endParaRPr lang="en-US" altLang="zh-TW" sz="1600" dirty="0">
              <a:latin typeface="Century Gothic" panose="020B050202020202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en-US" sz="16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Needle Free Serum</a:t>
            </a:r>
          </a:p>
        </p:txBody>
      </p:sp>
      <p:pic>
        <p:nvPicPr>
          <p:cNvPr id="13" name="Picture 12" descr="ExfoliatingMask_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9" t="3885" r="27856" b="16324"/>
          <a:stretch>
            <a:fillRect/>
          </a:stretch>
        </p:blipFill>
        <p:spPr bwMode="auto">
          <a:xfrm>
            <a:off x="1821003" y="1942785"/>
            <a:ext cx="1267460" cy="297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US_ENG_12212_lumiereDeVieNeedleFreeSerum_07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8" t="6161" r="37311" b="7532"/>
          <a:stretch>
            <a:fillRect/>
          </a:stretch>
        </p:blipFill>
        <p:spPr bwMode="auto">
          <a:xfrm>
            <a:off x="5417555" y="1622538"/>
            <a:ext cx="967740" cy="330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0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159594" y="2276872"/>
            <a:ext cx="7891951" cy="24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30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7501537" y="26810"/>
            <a:ext cx="4092083" cy="160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400" tIns="60925" rIns="121400" bIns="60925">
            <a:spAutoFit/>
          </a:bodyPr>
          <a:lstStyle/>
          <a:p>
            <a:pPr algn="ctr" defTabSz="808654">
              <a:defRPr/>
            </a:pPr>
            <a:r>
              <a:rPr lang="en-US" altLang="zh-TW" sz="480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altLang="zh-TW" sz="4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Angie Chou </a:t>
            </a:r>
            <a:endParaRPr lang="zh-TW" altLang="en-US" sz="4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entury Gothic" panose="020B0502020202020204" pitchFamily="34" charset="0"/>
            </a:endParaRPr>
          </a:p>
          <a:p>
            <a:pPr algn="ctr" defTabSz="808654">
              <a:defRPr/>
            </a:pPr>
            <a:endParaRPr lang="zh-TW" altLang="en-US" sz="4800" dirty="0">
              <a:solidFill>
                <a:srgbClr val="00CC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251" y="-32808"/>
            <a:ext cx="7015888" cy="3077765"/>
          </a:xfrm>
          <a:prstGeom prst="rect">
            <a:avLst/>
          </a:prstGeom>
          <a:noFill/>
        </p:spPr>
        <p:txBody>
          <a:bodyPr wrap="square" lIns="121856" tIns="60928" rIns="121856" bIns="60928" rtlCol="0">
            <a:spAutoFit/>
          </a:bodyPr>
          <a:lstStyle/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形象設計，美容及化妝導師</a:t>
            </a:r>
            <a:endParaRPr lang="en-US" altLang="zh-TW" sz="320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熱愛藝術，時裝，自</a:t>
            </a:r>
            <a:r>
              <a:rPr lang="en-US" altLang="zh-TW" sz="32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7</a:t>
            </a:r>
            <a:r>
              <a:rPr lang="zh-TW" altLang="en-US" sz="32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歲已開始護膚</a:t>
            </a:r>
            <a:endParaRPr lang="en-US" altLang="zh-TW" sz="320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香港設計學院修讀時裝設計</a:t>
            </a:r>
            <a:endParaRPr lang="en-US" altLang="zh-TW" sz="320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參與多個時裝表演，廣告，舞台劇，新娘化妝工作</a:t>
            </a:r>
            <a:endParaRPr lang="en-US" altLang="zh-TW" sz="320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企業儀容彩妝培訓顧問</a:t>
            </a:r>
            <a:endParaRPr lang="en-US" altLang="zh-TW" sz="320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951" y="3046889"/>
            <a:ext cx="7319724" cy="2954590"/>
          </a:xfrm>
          <a:prstGeom prst="rect">
            <a:avLst/>
          </a:prstGeom>
          <a:noFill/>
        </p:spPr>
        <p:txBody>
          <a:bodyPr wrap="square" lIns="121856" tIns="60928" rIns="121856" bIns="60928" rtlCol="0">
            <a:spAutoFit/>
          </a:bodyPr>
          <a:lstStyle/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en-US" altLang="zh-TW" sz="2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Image designer and makeup professional</a:t>
            </a:r>
          </a:p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en-US" altLang="zh-TW" sz="2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Love design and fashion. Started her skincare regimen at the age of 7</a:t>
            </a:r>
          </a:p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en-US" altLang="zh-TW" sz="2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Studied fashion design at Hong Kong School of Design</a:t>
            </a:r>
          </a:p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en-US" altLang="zh-TW" sz="2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Act as makeup designer for fashion shows, advertisement, drama and wedding </a:t>
            </a:r>
            <a:r>
              <a:rPr lang="en-US" altLang="zh-TW" sz="2300" dirty="0" smtClean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event </a:t>
            </a:r>
          </a:p>
          <a:p>
            <a:pPr marL="380776" indent="-380776" algn="just" defTabSz="1218480">
              <a:buFont typeface="Arial" panose="020B0604020202020204" pitchFamily="34" charset="0"/>
              <a:buChar char="•"/>
            </a:pPr>
            <a:r>
              <a:rPr lang="en-US" altLang="zh-TW" sz="2300" dirty="0" smtClean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Makeup Beauty Consultant for Corporates </a:t>
            </a:r>
            <a:endParaRPr lang="en-US" altLang="zh-TW" sz="2300" dirty="0">
              <a:solidFill>
                <a:srgbClr val="000000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0673" y="5253203"/>
            <a:ext cx="3843059" cy="1107996"/>
          </a:xfrm>
          <a:prstGeom prst="rect">
            <a:avLst/>
          </a:prstGeom>
          <a:noFill/>
          <a:effectLst/>
        </p:spPr>
        <p:txBody>
          <a:bodyPr wrap="square" lIns="121856" tIns="60928" rIns="121856" bIns="60928" rtlCol="0">
            <a:spAutoFit/>
          </a:bodyPr>
          <a:lstStyle/>
          <a:p>
            <a:pPr algn="ctr" defTabSz="1218480"/>
            <a:r>
              <a:rPr lang="zh-TW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資深主管經理級</a:t>
            </a:r>
            <a:endParaRPr lang="en-US" altLang="zh-TW" sz="320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 defTabSz="1218480"/>
            <a:r>
              <a:rPr lang="en-US" altLang="zh-TW" sz="32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SMC</a:t>
            </a:r>
            <a:endParaRPr lang="en-US" sz="3200" dirty="0">
              <a:solidFill>
                <a:srgbClr val="000000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9" name="Picture 14" descr="M:\Motives\MCT Trainer photos\Angie Cho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24" t="8203" r="13932"/>
          <a:stretch/>
        </p:blipFill>
        <p:spPr bwMode="auto">
          <a:xfrm>
            <a:off x="7819720" y="834945"/>
            <a:ext cx="3524965" cy="4423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89912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7" name="Picture 7" descr="C:\Documents and Settings\Admin\Desktop\Rose-Motives-Prof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592" y="836715"/>
            <a:ext cx="4179261" cy="4436684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623392" y="7144"/>
            <a:ext cx="4032448" cy="861775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 defTabSz="1218480"/>
            <a:r>
              <a:rPr lang="en-US" altLang="zh-HK" sz="4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Rose Wong</a:t>
            </a:r>
            <a:endParaRPr lang="zh-HK" altLang="en-US" sz="4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23957" y="-27384"/>
            <a:ext cx="6347647" cy="2840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25" tIns="60925" rIns="60925" bIns="60925">
            <a:noAutofit/>
          </a:bodyPr>
          <a:lstStyle>
            <a:lvl1pPr marL="0" indent="0" algn="ctr" defTabSz="457200">
              <a:spcBef>
                <a:spcPts val="5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0" algn="ctr" defTabSz="457200">
              <a:spcBef>
                <a:spcPts val="5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0" algn="ctr" defTabSz="457200">
              <a:spcBef>
                <a:spcPts val="5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0" algn="ctr" defTabSz="457200">
              <a:spcBef>
                <a:spcPts val="5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0" algn="ctr" defTabSz="457200">
              <a:spcBef>
                <a:spcPts val="5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60320" indent="-274320" defTabSz="4572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17520" indent="-274320" defTabSz="4572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74720" indent="-274320" defTabSz="4572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931920" indent="-274320" defTabSz="4572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799611" indent="-456915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1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從事IT管理工作</a:t>
            </a:r>
            <a:endParaRPr lang="en-US" sz="3100" kern="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799611" indent="-456915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1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Motives</a:t>
            </a:r>
            <a:r>
              <a:rPr lang="en-US" sz="3100" kern="0" dirty="0" err="1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®</a:t>
            </a:r>
            <a:r>
              <a:rPr lang="en-US" sz="31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授證訓練員</a:t>
            </a:r>
            <a:endParaRPr lang="en-US" sz="3100" kern="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799611" indent="-456915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1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Motives</a:t>
            </a:r>
            <a:r>
              <a:rPr lang="en-US" sz="3100" kern="0" dirty="0" err="1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®</a:t>
            </a:r>
            <a:r>
              <a:rPr lang="en-US" sz="31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挑戰賽得主</a:t>
            </a:r>
            <a:endParaRPr lang="en-US" sz="3100" kern="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799611" indent="-456915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1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總裁挑戰賽得主</a:t>
            </a:r>
            <a:endParaRPr lang="en-US" sz="3100" kern="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799611" indent="-456915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1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TLS</a:t>
            </a:r>
            <a:r>
              <a:rPr lang="en-US" sz="3100" kern="0" dirty="0" err="1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®</a:t>
            </a:r>
            <a:r>
              <a:rPr lang="en-US" sz="31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挑戰賽得主</a:t>
            </a:r>
            <a:endParaRPr lang="en-US" sz="3100" kern="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799611" indent="-456915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100" kern="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  <a:cs typeface="Arial" charset="0"/>
              </a:rPr>
              <a:t>2013最高Cashback得主</a:t>
            </a:r>
          </a:p>
          <a:p>
            <a:pPr marL="799611" indent="-456915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100" kern="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  <a:cs typeface="Arial" charset="0"/>
              </a:rPr>
              <a:t>2012</a:t>
            </a:r>
            <a:r>
              <a:rPr lang="zh-TW" altLang="en-US" sz="3100" kern="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  <a:cs typeface="Arial" charset="0"/>
              </a:rPr>
              <a:t>飛躍進步獎</a:t>
            </a:r>
            <a:endParaRPr lang="en-US" altLang="zh-TW" sz="3100" kern="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23957" y="3236979"/>
            <a:ext cx="6347647" cy="3050640"/>
          </a:xfrm>
          <a:prstGeom prst="rect">
            <a:avLst/>
          </a:prstGeom>
        </p:spPr>
        <p:txBody>
          <a:bodyPr vert="horz" lIns="91390" tIns="45718" rIns="91390" bIns="45718" rtlCol="0">
            <a:noAutofit/>
          </a:bodyPr>
          <a:lstStyle>
            <a:lvl1pPr marL="257168" indent="-25716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9611" indent="-456915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Worked as IT management</a:t>
            </a:r>
          </a:p>
          <a:p>
            <a:pPr marL="799611" indent="-456915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Arial" charset="0"/>
              </a:rPr>
              <a:t>Motives</a:t>
            </a:r>
            <a:r>
              <a:rPr lang="en-US" sz="2700" kern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®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Arial" charset="0"/>
              </a:rPr>
              <a:t>Certified Trainer</a:t>
            </a:r>
          </a:p>
          <a:p>
            <a:pPr marL="799611" indent="-456915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Arial" charset="0"/>
              </a:rPr>
              <a:t>Motives</a:t>
            </a:r>
            <a:r>
              <a:rPr lang="en-US" sz="2700" kern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®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Arial" charset="0"/>
              </a:rPr>
              <a:t>Challenge Winner</a:t>
            </a:r>
          </a:p>
          <a:p>
            <a:pPr marL="799611" indent="-456915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Arial" charset="0"/>
              </a:rPr>
              <a:t>President Challenge Winner</a:t>
            </a:r>
          </a:p>
          <a:p>
            <a:pPr marL="799611" indent="-456915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Arial" charset="0"/>
              </a:rPr>
              <a:t>TLS</a:t>
            </a:r>
            <a:r>
              <a:rPr lang="en-US" sz="2700" kern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®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Arial" charset="0"/>
              </a:rPr>
              <a:t>Challenge Winner</a:t>
            </a:r>
          </a:p>
          <a:p>
            <a:pPr marL="799611" indent="-456915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Arial" charset="0"/>
              </a:rPr>
              <a:t>2013 MHK Cashback Award</a:t>
            </a:r>
          </a:p>
          <a:p>
            <a:pPr marL="799611" indent="-456915" algn="just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Arial" charset="0"/>
              </a:rPr>
              <a:t>2012 MHK Improvement Award</a:t>
            </a:r>
          </a:p>
          <a:p>
            <a:pPr marL="799611" indent="-456915" algn="just">
              <a:spcBef>
                <a:spcPts val="0"/>
              </a:spcBef>
              <a:buClr>
                <a:srgbClr val="4F81BD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799611" indent="-456915" algn="just">
              <a:spcBef>
                <a:spcPts val="0"/>
              </a:spcBef>
              <a:buClr>
                <a:srgbClr val="4F81BD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393" y="5253203"/>
            <a:ext cx="3843059" cy="1107996"/>
          </a:xfrm>
          <a:prstGeom prst="rect">
            <a:avLst/>
          </a:prstGeom>
          <a:noFill/>
          <a:effectLst/>
        </p:spPr>
        <p:txBody>
          <a:bodyPr wrap="square" lIns="121856" tIns="60928" rIns="121856" bIns="60928" rtlCol="0">
            <a:spAutoFit/>
          </a:bodyPr>
          <a:lstStyle/>
          <a:p>
            <a:pPr algn="ctr" defTabSz="1218480"/>
            <a:r>
              <a:rPr lang="zh-TW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總顧問經理級</a:t>
            </a:r>
            <a:endParaRPr lang="en-US" altLang="zh-TW" sz="3200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  <a:p>
            <a:pPr algn="ctr" defTabSz="1218480"/>
            <a:r>
              <a:rPr lang="en-US" altLang="zh-TW" sz="32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NSC</a:t>
            </a:r>
            <a:endParaRPr lang="en-US" sz="3200" dirty="0">
              <a:solidFill>
                <a:srgbClr val="000000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187508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5593" y="1"/>
            <a:ext cx="4309867" cy="5193931"/>
          </a:xfrm>
          <a:prstGeom prst="rect">
            <a:avLst/>
          </a:prstGeom>
        </p:spPr>
      </p:pic>
      <p:pic>
        <p:nvPicPr>
          <p:cNvPr id="12" name="Picture 11" descr="MiamiOfficeStaff_20160203_143844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592" y="0"/>
            <a:ext cx="3298819" cy="4258277"/>
          </a:xfrm>
          <a:prstGeom prst="rect">
            <a:avLst/>
          </a:prstGeom>
        </p:spPr>
      </p:pic>
      <p:pic>
        <p:nvPicPr>
          <p:cNvPr id="6" name="Picture 5" descr="VOGUE Magazin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593" y="980146"/>
            <a:ext cx="4133321" cy="2644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738" y="-81225"/>
            <a:ext cx="5875015" cy="6983885"/>
          </a:xfrm>
          <a:prstGeom prst="rect">
            <a:avLst/>
          </a:prstGeom>
        </p:spPr>
      </p:pic>
      <p:pic>
        <p:nvPicPr>
          <p:cNvPr id="10" name="Picture 9" descr="MiamiOfficeStaff_20160203_142846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701" y="3337176"/>
            <a:ext cx="2726295" cy="35192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593" y="3762747"/>
            <a:ext cx="2516733" cy="3139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73253" y="-3482564"/>
            <a:ext cx="4728116" cy="1385003"/>
          </a:xfrm>
          <a:prstGeom prst="rect">
            <a:avLst/>
          </a:prstGeom>
        </p:spPr>
      </p:pic>
      <p:pic>
        <p:nvPicPr>
          <p:cNvPr id="16" name="Picture 15" descr="Screen shot 2016-02-03 at 2.48.44 P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212" y="1890603"/>
            <a:ext cx="3428585" cy="1949732"/>
          </a:xfrm>
          <a:prstGeom prst="rect">
            <a:avLst/>
          </a:prstGeom>
        </p:spPr>
      </p:pic>
      <p:pic>
        <p:nvPicPr>
          <p:cNvPr id="17" name="Picture 16" descr="Screen shot 2016-02-03 at 1.57.16 P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945" y="-65780"/>
            <a:ext cx="2764665" cy="1805925"/>
          </a:xfrm>
          <a:prstGeom prst="rect">
            <a:avLst/>
          </a:prstGeom>
        </p:spPr>
      </p:pic>
      <p:pic>
        <p:nvPicPr>
          <p:cNvPr id="18" name="Picture 17" descr="Screen shot 2016-02-03 at 1.08.18 PM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381" y="4931357"/>
            <a:ext cx="3104977" cy="1986519"/>
          </a:xfrm>
          <a:prstGeom prst="rect">
            <a:avLst/>
          </a:prstGeom>
        </p:spPr>
      </p:pic>
      <p:pic>
        <p:nvPicPr>
          <p:cNvPr id="11" name="Picture 10" descr="MiamiOfficeStaff_20160203_142424.pdf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744" y="1154468"/>
            <a:ext cx="2726295" cy="3519237"/>
          </a:xfrm>
          <a:prstGeom prst="rect">
            <a:avLst/>
          </a:prstGeom>
        </p:spPr>
      </p:pic>
      <p:pic>
        <p:nvPicPr>
          <p:cNvPr id="2" name="Picture 1" descr="TW_LDV_Elle Magazine Ad_35707_FINAL_outlined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969" y="3641505"/>
            <a:ext cx="2516699" cy="31993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76612" y="4196789"/>
            <a:ext cx="4132185" cy="264405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 descr="tw-loren-amber-elle-magazine-1015.pdf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612" y="4211287"/>
            <a:ext cx="4132185" cy="2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nut 11"/>
          <p:cNvSpPr/>
          <p:nvPr/>
        </p:nvSpPr>
        <p:spPr>
          <a:xfrm>
            <a:off x="3929455" y="4836341"/>
            <a:ext cx="291892" cy="293915"/>
          </a:xfrm>
          <a:prstGeom prst="donut">
            <a:avLst/>
          </a:prstGeom>
          <a:solidFill>
            <a:srgbClr val="008EA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90" tIns="45718" rIns="91390" bIns="45718" rtlCol="0" anchor="ctr"/>
          <a:lstStyle/>
          <a:p>
            <a:pPr defTabSz="913833"/>
            <a:endParaRPr lang="en-US" kern="0">
              <a:solidFill>
                <a:prstClr val="black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05666" y="5007688"/>
            <a:ext cx="3806719" cy="2549"/>
          </a:xfrm>
          <a:prstGeom prst="line">
            <a:avLst/>
          </a:prstGeom>
          <a:noFill/>
          <a:ln w="6350" cap="flat" cmpd="sng" algn="ctr">
            <a:solidFill>
              <a:srgbClr val="008EA2"/>
            </a:solidFill>
            <a:prstDash val="solid"/>
            <a:miter lim="800000"/>
          </a:ln>
          <a:effectLst/>
        </p:spPr>
      </p:cxnSp>
      <p:sp>
        <p:nvSpPr>
          <p:cNvPr id="14" name="Round Diagonal Corner Rectangle 13"/>
          <p:cNvSpPr/>
          <p:nvPr/>
        </p:nvSpPr>
        <p:spPr>
          <a:xfrm>
            <a:off x="4429133" y="2963883"/>
            <a:ext cx="3011019" cy="1055148"/>
          </a:xfrm>
          <a:prstGeom prst="round2DiagRect">
            <a:avLst/>
          </a:prstGeom>
          <a:gradFill flip="none" rotWithShape="1">
            <a:gsLst>
              <a:gs pos="0">
                <a:srgbClr val="227DAC">
                  <a:lumMod val="40000"/>
                  <a:lumOff val="60000"/>
                </a:srgbClr>
              </a:gs>
              <a:gs pos="46000">
                <a:srgbClr val="227DAC">
                  <a:lumMod val="95000"/>
                  <a:lumOff val="5000"/>
                </a:srgbClr>
              </a:gs>
              <a:gs pos="100000">
                <a:srgbClr val="227DAC">
                  <a:lumMod val="60000"/>
                </a:srgbClr>
              </a:gs>
            </a:gsLst>
            <a:path path="circle">
              <a:fillToRect l="50000" t="130000" r="50000" b="-3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1390" tIns="45718" rIns="91390" bIns="45718" rtlCol="0" anchor="ctr"/>
          <a:lstStyle/>
          <a:p>
            <a:pPr algn="ctr" defTabSz="913833"/>
            <a:r>
              <a: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/>
            </a:r>
            <a:br>
              <a: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</a:br>
            <a:r>
              <a: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HK$ </a:t>
            </a:r>
            <a:r>
              <a:rPr lang="en-US" altLang="zh-TW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312</a:t>
            </a:r>
            <a:r>
              <a: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,000</a:t>
            </a:r>
          </a:p>
          <a:p>
            <a:pPr algn="ctr" defTabSz="913833"/>
            <a:endParaRPr lang="en-US" sz="2700" kern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cxnSp>
        <p:nvCxnSpPr>
          <p:cNvPr id="15" name="Elbow Connector 14"/>
          <p:cNvCxnSpPr>
            <a:stCxn id="14" idx="3"/>
            <a:endCxn id="12" idx="0"/>
          </p:cNvCxnSpPr>
          <p:nvPr/>
        </p:nvCxnSpPr>
        <p:spPr>
          <a:xfrm rot="16200000" flipH="1" flipV="1">
            <a:off x="4068792" y="2970492"/>
            <a:ext cx="1872459" cy="1859240"/>
          </a:xfrm>
          <a:prstGeom prst="bentConnector3">
            <a:avLst>
              <a:gd name="adj1" fmla="val -16278"/>
            </a:avLst>
          </a:prstGeom>
          <a:noFill/>
          <a:ln w="6350" cap="flat" cmpd="sng" algn="ctr">
            <a:solidFill>
              <a:srgbClr val="008EA2"/>
            </a:solidFill>
            <a:prstDash val="solid"/>
            <a:miter lim="800000"/>
          </a:ln>
          <a:effectLst/>
        </p:spPr>
      </p:cxnSp>
      <p:cxnSp>
        <p:nvCxnSpPr>
          <p:cNvPr id="16" name="Elbow Connector 15"/>
          <p:cNvCxnSpPr/>
          <p:nvPr/>
        </p:nvCxnSpPr>
        <p:spPr>
          <a:xfrm rot="16200000" flipH="1" flipV="1">
            <a:off x="7668281" y="3440693"/>
            <a:ext cx="1872441" cy="984491"/>
          </a:xfrm>
          <a:prstGeom prst="bentConnector3">
            <a:avLst>
              <a:gd name="adj1" fmla="val -12209"/>
            </a:avLst>
          </a:prstGeom>
          <a:noFill/>
          <a:ln w="6350" cap="flat" cmpd="sng" algn="ctr">
            <a:solidFill>
              <a:srgbClr val="FE4020"/>
            </a:solidFill>
            <a:prstDash val="solid"/>
            <a:miter lim="800000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4352265" y="4140780"/>
            <a:ext cx="1890347" cy="384717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zh-TW" altLang="en-US" cap="all" dirty="0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年度</a:t>
            </a:r>
            <a:r>
              <a:rPr lang="zh-CN" altLang="en-US" cap="all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收入</a:t>
            </a:r>
            <a:r>
              <a:rPr lang="zh-TW" altLang="en-US" cap="all" dirty="0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總額</a:t>
            </a:r>
            <a:endParaRPr lang="en-US" cap="all" dirty="0">
              <a:solidFill>
                <a:prstClr val="white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04277" y="4140776"/>
            <a:ext cx="2091207" cy="384717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zh-TW" altLang="en-US" cap="all" dirty="0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年度消費總額</a:t>
            </a:r>
            <a:endParaRPr lang="en-US" cap="all" dirty="0">
              <a:solidFill>
                <a:prstClr val="white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2296" y="4455960"/>
            <a:ext cx="3279905" cy="384717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en-US" altLang="zh-TW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TOTAL</a:t>
            </a:r>
            <a:r>
              <a:rPr lang="zh-TW" altLang="en-US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 </a:t>
            </a:r>
            <a:r>
              <a:rPr lang="en-US" altLang="zh-TW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Annual</a:t>
            </a:r>
            <a:r>
              <a:rPr lang="zh-TW" altLang="en-US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 </a:t>
            </a:r>
            <a:r>
              <a:rPr lang="en-US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Income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012385" y="2966372"/>
            <a:ext cx="4180127" cy="2190821"/>
            <a:chOff x="7225487" y="2222912"/>
            <a:chExt cx="3135095" cy="1643116"/>
          </a:xfrm>
        </p:grpSpPr>
        <p:sp>
          <p:nvSpPr>
            <p:cNvPr id="27" name="Donut 26"/>
            <p:cNvSpPr/>
            <p:nvPr/>
          </p:nvSpPr>
          <p:spPr>
            <a:xfrm>
              <a:off x="7225487" y="3645592"/>
              <a:ext cx="218919" cy="220436"/>
            </a:xfrm>
            <a:prstGeom prst="donut">
              <a:avLst/>
            </a:prstGeom>
            <a:solidFill>
              <a:srgbClr val="FE4020"/>
            </a:solidFill>
            <a:ln w="12700" cap="flat" cmpd="sng" algn="ctr">
              <a:solidFill>
                <a:srgbClr val="FE4020"/>
              </a:solidFill>
              <a:prstDash val="solid"/>
              <a:miter lim="800000"/>
            </a:ln>
            <a:effectLst/>
          </p:spPr>
          <p:txBody>
            <a:bodyPr lIns="68579" tIns="34289" rIns="68579" bIns="34289" rtlCol="0" anchor="ctr"/>
            <a:lstStyle/>
            <a:p>
              <a:pPr defTabSz="913833"/>
              <a:endParaRPr lang="en-US" kern="0">
                <a:solidFill>
                  <a:prstClr val="black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433722" y="3737428"/>
              <a:ext cx="2746988" cy="46"/>
            </a:xfrm>
            <a:prstGeom prst="line">
              <a:avLst/>
            </a:prstGeom>
            <a:noFill/>
            <a:ln w="6350" cap="flat" cmpd="sng" algn="ctr">
              <a:solidFill>
                <a:srgbClr val="FE4020"/>
              </a:solidFill>
              <a:prstDash val="solid"/>
              <a:miter lim="800000"/>
            </a:ln>
            <a:effectLst/>
          </p:spPr>
        </p:cxnSp>
        <p:sp>
          <p:nvSpPr>
            <p:cNvPr id="29" name="Round Diagonal Corner Rectangle 28"/>
            <p:cNvSpPr/>
            <p:nvPr/>
          </p:nvSpPr>
          <p:spPr>
            <a:xfrm>
              <a:off x="7491751" y="2222912"/>
              <a:ext cx="2184903" cy="791361"/>
            </a:xfrm>
            <a:prstGeom prst="round2DiagRect">
              <a:avLst/>
            </a:prstGeom>
            <a:gradFill flip="none" rotWithShape="1">
              <a:gsLst>
                <a:gs pos="0">
                  <a:srgbClr val="FE4020">
                    <a:lumMod val="40000"/>
                    <a:lumOff val="60000"/>
                  </a:srgbClr>
                </a:gs>
                <a:gs pos="46000">
                  <a:srgbClr val="FE4020">
                    <a:lumMod val="95000"/>
                    <a:lumOff val="5000"/>
                  </a:srgbClr>
                </a:gs>
                <a:gs pos="100000">
                  <a:srgbClr val="FE4020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9" tIns="34289" rIns="68579" bIns="34289" rtlCol="0" anchor="ctr"/>
            <a:lstStyle/>
            <a:p>
              <a:pPr algn="ctr" defTabSz="913833"/>
              <a:r>
                <a:rPr lang="en-US" sz="27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HK$</a:t>
              </a:r>
              <a:r>
                <a:rPr lang="zh-TW" altLang="en-US" sz="27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 </a:t>
              </a:r>
              <a:r>
                <a:rPr lang="en-US" altLang="zh-TW" sz="27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218,400</a:t>
              </a:r>
              <a:endPara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49346" y="3341967"/>
              <a:ext cx="2911236" cy="236602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defTabSz="913833" fontAlgn="ctr"/>
              <a:r>
                <a:rPr lang="en-US" sz="1600" kern="0" cap="all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Total </a:t>
              </a:r>
              <a:r>
                <a:rPr lang="en-US" altLang="zh-TW" sz="1600" kern="0" cap="all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annual</a:t>
              </a:r>
              <a:r>
                <a:rPr lang="en-US" sz="1600" kern="0" cap="all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 Expenditures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338032" y="2676429"/>
            <a:ext cx="3566653" cy="830995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zh-TW" alt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普通消費單位</a:t>
            </a:r>
            <a:endParaRPr lang="en-US" altLang="zh-TW" sz="2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Apple LiGothic" pitchFamily="2" charset="-120"/>
            </a:endParaRPr>
          </a:p>
          <a:p>
            <a:pPr defTabSz="913833" fontAlgn="ctr"/>
            <a:r>
              <a:rPr lang="zh-TW" alt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之收入及消費</a:t>
            </a:r>
            <a:r>
              <a:rPr lang="zh-CN" alt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：</a:t>
            </a:r>
            <a:endParaRPr lang="en-US" altLang="zh-TW" sz="2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352265" y="4140780"/>
            <a:ext cx="1890347" cy="384717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zh-TW" altLang="en-US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年度</a:t>
            </a:r>
            <a:r>
              <a:rPr lang="zh-CN" altLang="en-US" cap="all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收入</a:t>
            </a:r>
            <a:r>
              <a:rPr lang="zh-TW" altLang="en-US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總額</a:t>
            </a:r>
            <a:endParaRPr lang="en-US" cap="all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304277" y="4140776"/>
            <a:ext cx="2091207" cy="384717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zh-TW" altLang="en-US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年度消費總額</a:t>
            </a:r>
            <a:endParaRPr lang="en-US" cap="all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39" name="Shape 1228"/>
          <p:cNvSpPr txBox="1">
            <a:spLocks/>
          </p:cNvSpPr>
          <p:nvPr/>
        </p:nvSpPr>
        <p:spPr>
          <a:xfrm>
            <a:off x="23643" y="770124"/>
            <a:ext cx="12168423" cy="98488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404040"/>
              </a:buClr>
              <a:buSzPct val="100000"/>
              <a:buNone/>
            </a:pPr>
            <a:r>
              <a:rPr lang="en-US" altLang="zh-TW" sz="4300" dirty="0">
                <a:ln>
                  <a:solidFill>
                    <a:srgbClr val="00A9FC"/>
                  </a:solidFill>
                </a:ln>
                <a:solidFill>
                  <a:srgbClr val="00A9FC"/>
                </a:solidFill>
                <a:latin typeface="Calibri" panose="020F0502020204030204" pitchFamily="34" charset="0"/>
                <a:ea typeface="Apple LiGothic" pitchFamily="2" charset="-120"/>
                <a:cs typeface="Calibri"/>
                <a:sym typeface="Century Gothic"/>
              </a:rPr>
              <a:t>Household</a:t>
            </a:r>
            <a:r>
              <a:rPr lang="en-US" sz="4300" dirty="0">
                <a:ln>
                  <a:solidFill>
                    <a:srgbClr val="00A9FC"/>
                  </a:solidFill>
                </a:ln>
                <a:solidFill>
                  <a:srgbClr val="00A9FC"/>
                </a:solidFill>
                <a:latin typeface="Calibri" panose="020F0502020204030204" pitchFamily="34" charset="0"/>
                <a:ea typeface="Apple LiGothic" pitchFamily="2" charset="-120"/>
                <a:cs typeface="Calibri"/>
                <a:sym typeface="Century Gothic"/>
              </a:rPr>
              <a:t> Income Statistics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2801" y="3580181"/>
            <a:ext cx="3991635" cy="1400379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en-US" sz="2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AVERAGE </a:t>
            </a:r>
          </a:p>
          <a:p>
            <a:pPr defTabSz="913833" fontAlgn="ctr"/>
            <a:r>
              <a:rPr lang="en-US" sz="2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CONSUMER UNIT </a:t>
            </a:r>
          </a:p>
          <a:p>
            <a:pPr defTabSz="913833" fontAlgn="ctr"/>
            <a:endParaRPr lang="en-US" sz="12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Apple LiGothic" pitchFamily="2" charset="-120"/>
            </a:endParaRPr>
          </a:p>
          <a:p>
            <a:pPr defTabSz="913833" fontAlgn="ctr"/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CHARACTERISTICS:</a:t>
            </a:r>
          </a:p>
        </p:txBody>
      </p:sp>
      <p:sp>
        <p:nvSpPr>
          <p:cNvPr id="42" name="Shape 1228"/>
          <p:cNvSpPr txBox="1">
            <a:spLocks/>
          </p:cNvSpPr>
          <p:nvPr/>
        </p:nvSpPr>
        <p:spPr>
          <a:xfrm>
            <a:off x="1" y="-27382"/>
            <a:ext cx="12192035" cy="110799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404040"/>
              </a:buClr>
              <a:buSzPct val="100000"/>
              <a:buNone/>
            </a:pPr>
            <a:r>
              <a:rPr lang="zh-TW" altLang="en-US" sz="4800" dirty="0">
                <a:ln>
                  <a:solidFill>
                    <a:srgbClr val="00A9FC"/>
                  </a:solidFill>
                </a:ln>
                <a:solidFill>
                  <a:srgbClr val="00A9FC"/>
                </a:solidFill>
                <a:latin typeface="Calibri" panose="020F0502020204030204" pitchFamily="34" charset="0"/>
                <a:ea typeface="Apple LiGothic" pitchFamily="2" charset="-120"/>
                <a:cs typeface="Calibri"/>
                <a:sym typeface="Century Gothic"/>
              </a:rPr>
              <a:t>家庭收入統計 </a:t>
            </a:r>
            <a:endParaRPr lang="en-US" altLang="zh-TW" sz="4800" dirty="0">
              <a:ln>
                <a:solidFill>
                  <a:srgbClr val="00A9FC"/>
                </a:solidFill>
              </a:ln>
              <a:solidFill>
                <a:srgbClr val="00A9FC"/>
              </a:solidFill>
              <a:latin typeface="Calibri" panose="020F0502020204030204" pitchFamily="34" charset="0"/>
              <a:ea typeface="Apple LiGothic" pitchFamily="2" charset="-120"/>
              <a:cs typeface="Calibri"/>
              <a:sym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612" y="5157196"/>
            <a:ext cx="12236487" cy="384717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algn="ctr" defTabSz="913833"/>
            <a:r>
              <a:rPr lang="zh-TW" altLang="en-US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以上數據參考政府統計處 </a:t>
            </a:r>
            <a:r>
              <a:rPr lang="en-US" altLang="zh-TW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http://www.statistics.gov.hk/pub/B10500012015QQ04B0100.pdf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38032" y="2660945"/>
            <a:ext cx="3566653" cy="923327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zh-TW" altLang="en-US" sz="2700" dirty="0">
                <a:ln w="3175">
                  <a:solidFill>
                    <a:prstClr val="white"/>
                  </a:solidFill>
                </a:ln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普通消費單位</a:t>
            </a:r>
            <a:endParaRPr lang="en-US" altLang="zh-TW" sz="2700" dirty="0">
              <a:ln w="3175">
                <a:solidFill>
                  <a:prstClr val="white"/>
                </a:solidFill>
              </a:ln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  <a:p>
            <a:pPr defTabSz="913833" fontAlgn="ctr"/>
            <a:r>
              <a:rPr lang="zh-TW" altLang="en-US" sz="2700" dirty="0">
                <a:ln w="3175">
                  <a:solidFill>
                    <a:prstClr val="white"/>
                  </a:solidFill>
                </a:ln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之收入及消費</a:t>
            </a:r>
            <a:r>
              <a:rPr lang="zh-CN" altLang="en-US" sz="2700" dirty="0">
                <a:ln w="3175">
                  <a:solidFill>
                    <a:prstClr val="white"/>
                  </a:solidFill>
                </a:ln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：</a:t>
            </a:r>
            <a:endParaRPr lang="en-US" altLang="zh-TW" sz="2700" dirty="0">
              <a:ln w="3175">
                <a:solidFill>
                  <a:prstClr val="white"/>
                </a:solidFill>
              </a:ln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2801" y="3580210"/>
            <a:ext cx="3991635" cy="1405511"/>
          </a:xfrm>
          <a:prstGeom prst="rect">
            <a:avLst/>
          </a:prstGeom>
          <a:noFill/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AVERAGE </a:t>
            </a:r>
          </a:p>
          <a:p>
            <a:pPr defTabSz="913833" fontAlgn="ctr"/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CONSUMER UNIT </a:t>
            </a:r>
          </a:p>
          <a:p>
            <a:pPr defTabSz="913833" fontAlgn="ctr"/>
            <a:endParaRPr lang="en-US" sz="2100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  <a:cs typeface="Calibri"/>
            </a:endParaRPr>
          </a:p>
          <a:p>
            <a:pPr defTabSz="913833" fontAlgn="ctr"/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CHARACTERISTICS:</a:t>
            </a:r>
          </a:p>
        </p:txBody>
      </p:sp>
      <p:sp>
        <p:nvSpPr>
          <p:cNvPr id="46" name="Rectangle 45"/>
          <p:cNvSpPr/>
          <p:nvPr/>
        </p:nvSpPr>
        <p:spPr>
          <a:xfrm>
            <a:off x="-48680" y="5632793"/>
            <a:ext cx="12505103" cy="584771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algn="ctr" defTabSz="913833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The above is from</a:t>
            </a:r>
            <a:r>
              <a:rPr lang="zh-TW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The Government of the Hong Kong Special Administrative Region </a:t>
            </a:r>
            <a:r>
              <a:rPr lang="en-US" altLang="zh-TW" sz="16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http://www.statistics.gov.hk/pub/B10500012015QQ04B0100.pdf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  <a:p>
            <a:pPr algn="ctr" defTabSz="913833"/>
            <a:endParaRPr lang="en-US" sz="1600" i="1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-28720" y="4983237"/>
            <a:ext cx="4013519" cy="0"/>
          </a:xfrm>
          <a:prstGeom prst="line">
            <a:avLst/>
          </a:prstGeom>
          <a:ln>
            <a:solidFill>
              <a:srgbClr val="9EA6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304245" y="4434600"/>
            <a:ext cx="3881648" cy="384717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 fontAlgn="ctr"/>
            <a:r>
              <a:rPr lang="en-US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Total </a:t>
            </a:r>
            <a:r>
              <a:rPr lang="en-US" altLang="zh-TW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annual</a:t>
            </a:r>
            <a:r>
              <a:rPr lang="en-US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 Expenditures</a:t>
            </a:r>
          </a:p>
        </p:txBody>
      </p:sp>
    </p:spTree>
    <p:extLst>
      <p:ext uri="{BB962C8B-B14F-4D97-AF65-F5344CB8AC3E}">
        <p14:creationId xmlns:p14="http://schemas.microsoft.com/office/powerpoint/2010/main" val="2437595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373" y="462063"/>
            <a:ext cx="4793115" cy="2092880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defTabSz="913833"/>
            <a:r>
              <a:rPr lang="zh-TW" altLang="en-US" sz="43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  <a:sym typeface="Century Gothic"/>
              </a:rPr>
              <a:t>你的每月消費</a:t>
            </a:r>
            <a:r>
              <a:rPr lang="zh-CN" altLang="en-US" sz="43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Calibri"/>
                <a:sym typeface="Century Gothic"/>
              </a:rPr>
              <a:t>與平均每月消費額</a:t>
            </a:r>
            <a:r>
              <a:rPr lang="zh-TW" altLang="en-US" sz="43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  <a:sym typeface="Century Gothic"/>
              </a:rPr>
              <a:t>比較相差多少？</a:t>
            </a:r>
            <a:endParaRPr lang="en-US" sz="4300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73679" y="2756925"/>
            <a:ext cx="45085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73679" y="2756925"/>
            <a:ext cx="4508500" cy="2092816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defTabSz="913833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  <a:sym typeface="Century Gothic"/>
              </a:rPr>
              <a:t>How does your monthly spending compare to the average monthly spending?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423" y="5925277"/>
            <a:ext cx="12236487" cy="338552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/>
            <a:r>
              <a:rPr lang="zh-TW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以上數據參考政府統計處 </a:t>
            </a:r>
            <a:r>
              <a:rPr lang="en-US" altLang="zh-TW" sz="1600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http://www.statistics.gov.hk/pub/B10800032016MM02B0100.pdf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9707" y="6213309"/>
            <a:ext cx="12505103" cy="553994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/>
            <a:r>
              <a:rPr lang="en-US" sz="1500" dirty="0">
                <a:solidFill>
                  <a:srgbClr val="FFFFFF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The above is from</a:t>
            </a:r>
            <a:r>
              <a:rPr lang="zh-TW" altLang="en-US" sz="1500" dirty="0">
                <a:solidFill>
                  <a:srgbClr val="FFFFFF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 </a:t>
            </a:r>
            <a:r>
              <a:rPr lang="en-US" sz="1500" dirty="0">
                <a:solidFill>
                  <a:srgbClr val="FFFFFF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The Government of the Hong Kong Special Administrative Region </a:t>
            </a:r>
            <a:r>
              <a:rPr lang="en-US" altLang="zh-TW" sz="1500" dirty="0">
                <a:solidFill>
                  <a:srgbClr val="FFFFFF"/>
                </a:solidFill>
                <a:latin typeface="Calibri" panose="020F0502020204030204" pitchFamily="34" charset="0"/>
                <a:ea typeface="Apple LiGothic" pitchFamily="2" charset="-120"/>
                <a:cs typeface="Calibri"/>
              </a:rPr>
              <a:t>http://www.statistics.gov.hk/pub/B10800032016MM02B0100.pdf</a:t>
            </a:r>
            <a:endParaRPr lang="en-US" sz="1500" dirty="0">
              <a:solidFill>
                <a:srgbClr val="FFFFFF"/>
              </a:solidFill>
              <a:latin typeface="Calibri" panose="020F0502020204030204" pitchFamily="34" charset="0"/>
              <a:ea typeface="Apple LiGothic" pitchFamily="2" charset="-120"/>
            </a:endParaRPr>
          </a:p>
          <a:p>
            <a:pPr defTabSz="913833"/>
            <a:endParaRPr lang="en-US" sz="1500" i="1" dirty="0">
              <a:solidFill>
                <a:srgbClr val="FFFFFF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35893" y="452701"/>
            <a:ext cx="7296811" cy="5079999"/>
            <a:chOff x="838200" y="1578428"/>
            <a:chExt cx="5976321" cy="4833256"/>
          </a:xfrm>
        </p:grpSpPr>
        <p:sp>
          <p:nvSpPr>
            <p:cNvPr id="10" name="Round Same Side Corner Rectangle 9"/>
            <p:cNvSpPr/>
            <p:nvPr/>
          </p:nvSpPr>
          <p:spPr>
            <a:xfrm rot="5400000">
              <a:off x="2249715" y="2235201"/>
              <a:ext cx="4833256" cy="3519710"/>
            </a:xfrm>
            <a:prstGeom prst="round2SameRect">
              <a:avLst>
                <a:gd name="adj1" fmla="val 2703"/>
                <a:gd name="adj2" fmla="val 0"/>
              </a:avLst>
            </a:prstGeom>
            <a:solidFill>
              <a:srgbClr val="033438"/>
            </a:solidFill>
            <a:ln>
              <a:solidFill>
                <a:srgbClr val="0A6F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1427" defTabSz="913833"/>
              <a:endParaRPr lang="en-US" sz="1200" dirty="0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38200" y="1578429"/>
              <a:ext cx="2695302" cy="538408"/>
              <a:chOff x="838200" y="1578429"/>
              <a:chExt cx="2695302" cy="538408"/>
            </a:xfrm>
          </p:grpSpPr>
          <p:sp>
            <p:nvSpPr>
              <p:cNvPr id="81" name="Round Single Corner Rectangle 80"/>
              <p:cNvSpPr/>
              <p:nvPr/>
            </p:nvSpPr>
            <p:spPr>
              <a:xfrm flipH="1">
                <a:off x="838200" y="1578429"/>
                <a:ext cx="2695302" cy="538408"/>
              </a:xfrm>
              <a:prstGeom prst="round1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93851" defTabSz="913833"/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食品 </a:t>
                </a:r>
                <a: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Food</a:t>
                </a:r>
                <a:endParaRPr lang="en-US" sz="13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grpSp>
            <p:nvGrpSpPr>
              <p:cNvPr id="82" name="Group 4"/>
              <p:cNvGrpSpPr>
                <a:grpSpLocks noChangeAspect="1"/>
              </p:cNvGrpSpPr>
              <p:nvPr/>
            </p:nvGrpSpPr>
            <p:grpSpPr bwMode="auto">
              <a:xfrm>
                <a:off x="1034142" y="1708167"/>
                <a:ext cx="390423" cy="259409"/>
                <a:chOff x="-306" y="415"/>
                <a:chExt cx="298" cy="198"/>
              </a:xfrm>
              <a:solidFill>
                <a:srgbClr val="0CB27C"/>
              </a:solidFill>
            </p:grpSpPr>
            <p:sp>
              <p:nvSpPr>
                <p:cNvPr id="83" name="Freeform 6"/>
                <p:cNvSpPr>
                  <a:spLocks/>
                </p:cNvSpPr>
                <p:nvPr/>
              </p:nvSpPr>
              <p:spPr bwMode="auto">
                <a:xfrm>
                  <a:off x="-306" y="553"/>
                  <a:ext cx="298" cy="60"/>
                </a:xfrm>
                <a:custGeom>
                  <a:avLst/>
                  <a:gdLst>
                    <a:gd name="T0" fmla="*/ 2986 w 3280"/>
                    <a:gd name="T1" fmla="*/ 28 h 662"/>
                    <a:gd name="T2" fmla="*/ 3145 w 3280"/>
                    <a:gd name="T3" fmla="*/ 76 h 662"/>
                    <a:gd name="T4" fmla="*/ 3243 w 3280"/>
                    <a:gd name="T5" fmla="*/ 125 h 662"/>
                    <a:gd name="T6" fmla="*/ 3280 w 3280"/>
                    <a:gd name="T7" fmla="*/ 176 h 662"/>
                    <a:gd name="T8" fmla="*/ 3256 w 3280"/>
                    <a:gd name="T9" fmla="*/ 227 h 662"/>
                    <a:gd name="T10" fmla="*/ 3173 w 3280"/>
                    <a:gd name="T11" fmla="*/ 276 h 662"/>
                    <a:gd name="T12" fmla="*/ 3030 w 3280"/>
                    <a:gd name="T13" fmla="*/ 323 h 662"/>
                    <a:gd name="T14" fmla="*/ 2828 w 3280"/>
                    <a:gd name="T15" fmla="*/ 365 h 662"/>
                    <a:gd name="T16" fmla="*/ 2690 w 3280"/>
                    <a:gd name="T17" fmla="*/ 438 h 662"/>
                    <a:gd name="T18" fmla="*/ 2559 w 3280"/>
                    <a:gd name="T19" fmla="*/ 514 h 662"/>
                    <a:gd name="T20" fmla="*/ 2388 w 3280"/>
                    <a:gd name="T21" fmla="*/ 575 h 662"/>
                    <a:gd name="T22" fmla="*/ 2185 w 3280"/>
                    <a:gd name="T23" fmla="*/ 619 h 662"/>
                    <a:gd name="T24" fmla="*/ 1958 w 3280"/>
                    <a:gd name="T25" fmla="*/ 648 h 662"/>
                    <a:gd name="T26" fmla="*/ 1721 w 3280"/>
                    <a:gd name="T27" fmla="*/ 661 h 662"/>
                    <a:gd name="T28" fmla="*/ 1479 w 3280"/>
                    <a:gd name="T29" fmla="*/ 659 h 662"/>
                    <a:gd name="T30" fmla="*/ 1244 w 3280"/>
                    <a:gd name="T31" fmla="*/ 640 h 662"/>
                    <a:gd name="T32" fmla="*/ 1025 w 3280"/>
                    <a:gd name="T33" fmla="*/ 606 h 662"/>
                    <a:gd name="T34" fmla="*/ 831 w 3280"/>
                    <a:gd name="T35" fmla="*/ 556 h 662"/>
                    <a:gd name="T36" fmla="*/ 672 w 3280"/>
                    <a:gd name="T37" fmla="*/ 490 h 662"/>
                    <a:gd name="T38" fmla="*/ 558 w 3280"/>
                    <a:gd name="T39" fmla="*/ 409 h 662"/>
                    <a:gd name="T40" fmla="*/ 404 w 3280"/>
                    <a:gd name="T41" fmla="*/ 357 h 662"/>
                    <a:gd name="T42" fmla="*/ 242 w 3280"/>
                    <a:gd name="T43" fmla="*/ 320 h 662"/>
                    <a:gd name="T44" fmla="*/ 117 w 3280"/>
                    <a:gd name="T45" fmla="*/ 279 h 662"/>
                    <a:gd name="T46" fmla="*/ 35 w 3280"/>
                    <a:gd name="T47" fmla="*/ 235 h 662"/>
                    <a:gd name="T48" fmla="*/ 0 w 3280"/>
                    <a:gd name="T49" fmla="*/ 188 h 662"/>
                    <a:gd name="T50" fmla="*/ 17 w 3280"/>
                    <a:gd name="T51" fmla="*/ 140 h 662"/>
                    <a:gd name="T52" fmla="*/ 93 w 3280"/>
                    <a:gd name="T53" fmla="*/ 92 h 662"/>
                    <a:gd name="T54" fmla="*/ 231 w 3280"/>
                    <a:gd name="T55" fmla="*/ 45 h 662"/>
                    <a:gd name="T56" fmla="*/ 380 w 3280"/>
                    <a:gd name="T57" fmla="*/ 97 h 662"/>
                    <a:gd name="T58" fmla="*/ 543 w 3280"/>
                    <a:gd name="T59" fmla="*/ 175 h 662"/>
                    <a:gd name="T60" fmla="*/ 729 w 3280"/>
                    <a:gd name="T61" fmla="*/ 226 h 662"/>
                    <a:gd name="T62" fmla="*/ 934 w 3280"/>
                    <a:gd name="T63" fmla="*/ 258 h 662"/>
                    <a:gd name="T64" fmla="*/ 1152 w 3280"/>
                    <a:gd name="T65" fmla="*/ 274 h 662"/>
                    <a:gd name="T66" fmla="*/ 1375 w 3280"/>
                    <a:gd name="T67" fmla="*/ 279 h 662"/>
                    <a:gd name="T68" fmla="*/ 1596 w 3280"/>
                    <a:gd name="T69" fmla="*/ 278 h 662"/>
                    <a:gd name="T70" fmla="*/ 1810 w 3280"/>
                    <a:gd name="T71" fmla="*/ 276 h 662"/>
                    <a:gd name="T72" fmla="*/ 1995 w 3280"/>
                    <a:gd name="T73" fmla="*/ 277 h 662"/>
                    <a:gd name="T74" fmla="*/ 2152 w 3280"/>
                    <a:gd name="T75" fmla="*/ 278 h 662"/>
                    <a:gd name="T76" fmla="*/ 2308 w 3280"/>
                    <a:gd name="T77" fmla="*/ 271 h 662"/>
                    <a:gd name="T78" fmla="*/ 2458 w 3280"/>
                    <a:gd name="T79" fmla="*/ 252 h 662"/>
                    <a:gd name="T80" fmla="*/ 2596 w 3280"/>
                    <a:gd name="T81" fmla="*/ 211 h 662"/>
                    <a:gd name="T82" fmla="*/ 2718 w 3280"/>
                    <a:gd name="T83" fmla="*/ 143 h 662"/>
                    <a:gd name="T84" fmla="*/ 2817 w 3280"/>
                    <a:gd name="T85" fmla="*/ 43 h 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280" h="662">
                      <a:moveTo>
                        <a:pt x="2844" y="0"/>
                      </a:moveTo>
                      <a:lnTo>
                        <a:pt x="2918" y="14"/>
                      </a:lnTo>
                      <a:lnTo>
                        <a:pt x="2986" y="28"/>
                      </a:lnTo>
                      <a:lnTo>
                        <a:pt x="3046" y="44"/>
                      </a:lnTo>
                      <a:lnTo>
                        <a:pt x="3099" y="59"/>
                      </a:lnTo>
                      <a:lnTo>
                        <a:pt x="3145" y="76"/>
                      </a:lnTo>
                      <a:lnTo>
                        <a:pt x="3184" y="91"/>
                      </a:lnTo>
                      <a:lnTo>
                        <a:pt x="3217" y="108"/>
                      </a:lnTo>
                      <a:lnTo>
                        <a:pt x="3243" y="125"/>
                      </a:lnTo>
                      <a:lnTo>
                        <a:pt x="3262" y="142"/>
                      </a:lnTo>
                      <a:lnTo>
                        <a:pt x="3274" y="158"/>
                      </a:lnTo>
                      <a:lnTo>
                        <a:pt x="3280" y="176"/>
                      </a:lnTo>
                      <a:lnTo>
                        <a:pt x="3278" y="193"/>
                      </a:lnTo>
                      <a:lnTo>
                        <a:pt x="3271" y="210"/>
                      </a:lnTo>
                      <a:lnTo>
                        <a:pt x="3256" y="227"/>
                      </a:lnTo>
                      <a:lnTo>
                        <a:pt x="3235" y="243"/>
                      </a:lnTo>
                      <a:lnTo>
                        <a:pt x="3207" y="261"/>
                      </a:lnTo>
                      <a:lnTo>
                        <a:pt x="3173" y="276"/>
                      </a:lnTo>
                      <a:lnTo>
                        <a:pt x="3131" y="292"/>
                      </a:lnTo>
                      <a:lnTo>
                        <a:pt x="3085" y="308"/>
                      </a:lnTo>
                      <a:lnTo>
                        <a:pt x="3030" y="323"/>
                      </a:lnTo>
                      <a:lnTo>
                        <a:pt x="2969" y="338"/>
                      </a:lnTo>
                      <a:lnTo>
                        <a:pt x="2902" y="352"/>
                      </a:lnTo>
                      <a:lnTo>
                        <a:pt x="2828" y="365"/>
                      </a:lnTo>
                      <a:lnTo>
                        <a:pt x="2749" y="378"/>
                      </a:lnTo>
                      <a:lnTo>
                        <a:pt x="2722" y="409"/>
                      </a:lnTo>
                      <a:lnTo>
                        <a:pt x="2690" y="438"/>
                      </a:lnTo>
                      <a:lnTo>
                        <a:pt x="2651" y="465"/>
                      </a:lnTo>
                      <a:lnTo>
                        <a:pt x="2608" y="490"/>
                      </a:lnTo>
                      <a:lnTo>
                        <a:pt x="2559" y="514"/>
                      </a:lnTo>
                      <a:lnTo>
                        <a:pt x="2506" y="536"/>
                      </a:lnTo>
                      <a:lnTo>
                        <a:pt x="2449" y="557"/>
                      </a:lnTo>
                      <a:lnTo>
                        <a:pt x="2388" y="575"/>
                      </a:lnTo>
                      <a:lnTo>
                        <a:pt x="2323" y="591"/>
                      </a:lnTo>
                      <a:lnTo>
                        <a:pt x="2255" y="606"/>
                      </a:lnTo>
                      <a:lnTo>
                        <a:pt x="2185" y="619"/>
                      </a:lnTo>
                      <a:lnTo>
                        <a:pt x="2111" y="630"/>
                      </a:lnTo>
                      <a:lnTo>
                        <a:pt x="2036" y="640"/>
                      </a:lnTo>
                      <a:lnTo>
                        <a:pt x="1958" y="648"/>
                      </a:lnTo>
                      <a:lnTo>
                        <a:pt x="1880" y="654"/>
                      </a:lnTo>
                      <a:lnTo>
                        <a:pt x="1800" y="659"/>
                      </a:lnTo>
                      <a:lnTo>
                        <a:pt x="1721" y="661"/>
                      </a:lnTo>
                      <a:lnTo>
                        <a:pt x="1640" y="662"/>
                      </a:lnTo>
                      <a:lnTo>
                        <a:pt x="1560" y="661"/>
                      </a:lnTo>
                      <a:lnTo>
                        <a:pt x="1479" y="659"/>
                      </a:lnTo>
                      <a:lnTo>
                        <a:pt x="1399" y="654"/>
                      </a:lnTo>
                      <a:lnTo>
                        <a:pt x="1321" y="648"/>
                      </a:lnTo>
                      <a:lnTo>
                        <a:pt x="1244" y="640"/>
                      </a:lnTo>
                      <a:lnTo>
                        <a:pt x="1169" y="630"/>
                      </a:lnTo>
                      <a:lnTo>
                        <a:pt x="1096" y="619"/>
                      </a:lnTo>
                      <a:lnTo>
                        <a:pt x="1025" y="606"/>
                      </a:lnTo>
                      <a:lnTo>
                        <a:pt x="957" y="591"/>
                      </a:lnTo>
                      <a:lnTo>
                        <a:pt x="893" y="574"/>
                      </a:lnTo>
                      <a:lnTo>
                        <a:pt x="831" y="556"/>
                      </a:lnTo>
                      <a:lnTo>
                        <a:pt x="774" y="536"/>
                      </a:lnTo>
                      <a:lnTo>
                        <a:pt x="720" y="514"/>
                      </a:lnTo>
                      <a:lnTo>
                        <a:pt x="672" y="490"/>
                      </a:lnTo>
                      <a:lnTo>
                        <a:pt x="628" y="464"/>
                      </a:lnTo>
                      <a:lnTo>
                        <a:pt x="591" y="438"/>
                      </a:lnTo>
                      <a:lnTo>
                        <a:pt x="558" y="409"/>
                      </a:lnTo>
                      <a:lnTo>
                        <a:pt x="531" y="378"/>
                      </a:lnTo>
                      <a:lnTo>
                        <a:pt x="466" y="368"/>
                      </a:lnTo>
                      <a:lnTo>
                        <a:pt x="404" y="357"/>
                      </a:lnTo>
                      <a:lnTo>
                        <a:pt x="347" y="346"/>
                      </a:lnTo>
                      <a:lnTo>
                        <a:pt x="292" y="333"/>
                      </a:lnTo>
                      <a:lnTo>
                        <a:pt x="242" y="320"/>
                      </a:lnTo>
                      <a:lnTo>
                        <a:pt x="196" y="307"/>
                      </a:lnTo>
                      <a:lnTo>
                        <a:pt x="154" y="294"/>
                      </a:lnTo>
                      <a:lnTo>
                        <a:pt x="117" y="279"/>
                      </a:lnTo>
                      <a:lnTo>
                        <a:pt x="85" y="265"/>
                      </a:lnTo>
                      <a:lnTo>
                        <a:pt x="57" y="249"/>
                      </a:lnTo>
                      <a:lnTo>
                        <a:pt x="35" y="235"/>
                      </a:lnTo>
                      <a:lnTo>
                        <a:pt x="17" y="220"/>
                      </a:lnTo>
                      <a:lnTo>
                        <a:pt x="6" y="203"/>
                      </a:lnTo>
                      <a:lnTo>
                        <a:pt x="0" y="188"/>
                      </a:lnTo>
                      <a:lnTo>
                        <a:pt x="0" y="172"/>
                      </a:lnTo>
                      <a:lnTo>
                        <a:pt x="5" y="156"/>
                      </a:lnTo>
                      <a:lnTo>
                        <a:pt x="17" y="140"/>
                      </a:lnTo>
                      <a:lnTo>
                        <a:pt x="36" y="124"/>
                      </a:lnTo>
                      <a:lnTo>
                        <a:pt x="61" y="108"/>
                      </a:lnTo>
                      <a:lnTo>
                        <a:pt x="93" y="92"/>
                      </a:lnTo>
                      <a:lnTo>
                        <a:pt x="132" y="77"/>
                      </a:lnTo>
                      <a:lnTo>
                        <a:pt x="178" y="60"/>
                      </a:lnTo>
                      <a:lnTo>
                        <a:pt x="231" y="45"/>
                      </a:lnTo>
                      <a:lnTo>
                        <a:pt x="291" y="29"/>
                      </a:lnTo>
                      <a:lnTo>
                        <a:pt x="334" y="65"/>
                      </a:lnTo>
                      <a:lnTo>
                        <a:pt x="380" y="97"/>
                      </a:lnTo>
                      <a:lnTo>
                        <a:pt x="431" y="126"/>
                      </a:lnTo>
                      <a:lnTo>
                        <a:pt x="486" y="151"/>
                      </a:lnTo>
                      <a:lnTo>
                        <a:pt x="543" y="175"/>
                      </a:lnTo>
                      <a:lnTo>
                        <a:pt x="602" y="194"/>
                      </a:lnTo>
                      <a:lnTo>
                        <a:pt x="664" y="212"/>
                      </a:lnTo>
                      <a:lnTo>
                        <a:pt x="729" y="226"/>
                      </a:lnTo>
                      <a:lnTo>
                        <a:pt x="796" y="238"/>
                      </a:lnTo>
                      <a:lnTo>
                        <a:pt x="864" y="249"/>
                      </a:lnTo>
                      <a:lnTo>
                        <a:pt x="934" y="258"/>
                      </a:lnTo>
                      <a:lnTo>
                        <a:pt x="1006" y="265"/>
                      </a:lnTo>
                      <a:lnTo>
                        <a:pt x="1078" y="270"/>
                      </a:lnTo>
                      <a:lnTo>
                        <a:pt x="1152" y="274"/>
                      </a:lnTo>
                      <a:lnTo>
                        <a:pt x="1226" y="276"/>
                      </a:lnTo>
                      <a:lnTo>
                        <a:pt x="1301" y="278"/>
                      </a:lnTo>
                      <a:lnTo>
                        <a:pt x="1375" y="279"/>
                      </a:lnTo>
                      <a:lnTo>
                        <a:pt x="1448" y="279"/>
                      </a:lnTo>
                      <a:lnTo>
                        <a:pt x="1523" y="278"/>
                      </a:lnTo>
                      <a:lnTo>
                        <a:pt x="1596" y="278"/>
                      </a:lnTo>
                      <a:lnTo>
                        <a:pt x="1669" y="277"/>
                      </a:lnTo>
                      <a:lnTo>
                        <a:pt x="1739" y="276"/>
                      </a:lnTo>
                      <a:lnTo>
                        <a:pt x="1810" y="276"/>
                      </a:lnTo>
                      <a:lnTo>
                        <a:pt x="1878" y="276"/>
                      </a:lnTo>
                      <a:lnTo>
                        <a:pt x="1944" y="276"/>
                      </a:lnTo>
                      <a:lnTo>
                        <a:pt x="1995" y="277"/>
                      </a:lnTo>
                      <a:lnTo>
                        <a:pt x="2047" y="278"/>
                      </a:lnTo>
                      <a:lnTo>
                        <a:pt x="2099" y="278"/>
                      </a:lnTo>
                      <a:lnTo>
                        <a:pt x="2152" y="278"/>
                      </a:lnTo>
                      <a:lnTo>
                        <a:pt x="2204" y="277"/>
                      </a:lnTo>
                      <a:lnTo>
                        <a:pt x="2256" y="275"/>
                      </a:lnTo>
                      <a:lnTo>
                        <a:pt x="2308" y="271"/>
                      </a:lnTo>
                      <a:lnTo>
                        <a:pt x="2359" y="267"/>
                      </a:lnTo>
                      <a:lnTo>
                        <a:pt x="2409" y="260"/>
                      </a:lnTo>
                      <a:lnTo>
                        <a:pt x="2458" y="252"/>
                      </a:lnTo>
                      <a:lnTo>
                        <a:pt x="2505" y="240"/>
                      </a:lnTo>
                      <a:lnTo>
                        <a:pt x="2552" y="227"/>
                      </a:lnTo>
                      <a:lnTo>
                        <a:pt x="2596" y="211"/>
                      </a:lnTo>
                      <a:lnTo>
                        <a:pt x="2639" y="192"/>
                      </a:lnTo>
                      <a:lnTo>
                        <a:pt x="2680" y="170"/>
                      </a:lnTo>
                      <a:lnTo>
                        <a:pt x="2718" y="143"/>
                      </a:lnTo>
                      <a:lnTo>
                        <a:pt x="2754" y="114"/>
                      </a:lnTo>
                      <a:lnTo>
                        <a:pt x="2787" y="81"/>
                      </a:lnTo>
                      <a:lnTo>
                        <a:pt x="2817" y="43"/>
                      </a:lnTo>
                      <a:lnTo>
                        <a:pt x="28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84" name="Freeform 7"/>
                <p:cNvSpPr>
                  <a:spLocks/>
                </p:cNvSpPr>
                <p:nvPr/>
              </p:nvSpPr>
              <p:spPr bwMode="auto">
                <a:xfrm>
                  <a:off x="-281" y="430"/>
                  <a:ext cx="228" cy="135"/>
                </a:xfrm>
                <a:custGeom>
                  <a:avLst/>
                  <a:gdLst>
                    <a:gd name="T0" fmla="*/ 1659 w 2512"/>
                    <a:gd name="T1" fmla="*/ 10 h 1490"/>
                    <a:gd name="T2" fmla="*/ 1864 w 2512"/>
                    <a:gd name="T3" fmla="*/ 63 h 1490"/>
                    <a:gd name="T4" fmla="*/ 2050 w 2512"/>
                    <a:gd name="T5" fmla="*/ 156 h 1490"/>
                    <a:gd name="T6" fmla="*/ 1840 w 2512"/>
                    <a:gd name="T7" fmla="*/ 229 h 1490"/>
                    <a:gd name="T8" fmla="*/ 1674 w 2512"/>
                    <a:gd name="T9" fmla="*/ 321 h 1490"/>
                    <a:gd name="T10" fmla="*/ 1549 w 2512"/>
                    <a:gd name="T11" fmla="*/ 429 h 1490"/>
                    <a:gd name="T12" fmla="*/ 1461 w 2512"/>
                    <a:gd name="T13" fmla="*/ 547 h 1490"/>
                    <a:gd name="T14" fmla="*/ 1409 w 2512"/>
                    <a:gd name="T15" fmla="*/ 671 h 1490"/>
                    <a:gd name="T16" fmla="*/ 1390 w 2512"/>
                    <a:gd name="T17" fmla="*/ 798 h 1490"/>
                    <a:gd name="T18" fmla="*/ 1400 w 2512"/>
                    <a:gd name="T19" fmla="*/ 922 h 1490"/>
                    <a:gd name="T20" fmla="*/ 1438 w 2512"/>
                    <a:gd name="T21" fmla="*/ 1039 h 1490"/>
                    <a:gd name="T22" fmla="*/ 1500 w 2512"/>
                    <a:gd name="T23" fmla="*/ 1144 h 1490"/>
                    <a:gd name="T24" fmla="*/ 1583 w 2512"/>
                    <a:gd name="T25" fmla="*/ 1234 h 1490"/>
                    <a:gd name="T26" fmla="*/ 1686 w 2512"/>
                    <a:gd name="T27" fmla="*/ 1304 h 1490"/>
                    <a:gd name="T28" fmla="*/ 1806 w 2512"/>
                    <a:gd name="T29" fmla="*/ 1349 h 1490"/>
                    <a:gd name="T30" fmla="*/ 1938 w 2512"/>
                    <a:gd name="T31" fmla="*/ 1365 h 1490"/>
                    <a:gd name="T32" fmla="*/ 2093 w 2512"/>
                    <a:gd name="T33" fmla="*/ 1344 h 1490"/>
                    <a:gd name="T34" fmla="*/ 2225 w 2512"/>
                    <a:gd name="T35" fmla="*/ 1284 h 1490"/>
                    <a:gd name="T36" fmla="*/ 2336 w 2512"/>
                    <a:gd name="T37" fmla="*/ 1191 h 1490"/>
                    <a:gd name="T38" fmla="*/ 2429 w 2512"/>
                    <a:gd name="T39" fmla="*/ 1071 h 1490"/>
                    <a:gd name="T40" fmla="*/ 2509 w 2512"/>
                    <a:gd name="T41" fmla="*/ 929 h 1490"/>
                    <a:gd name="T42" fmla="*/ 2507 w 2512"/>
                    <a:gd name="T43" fmla="*/ 1094 h 1490"/>
                    <a:gd name="T44" fmla="*/ 2479 w 2512"/>
                    <a:gd name="T45" fmla="*/ 1223 h 1490"/>
                    <a:gd name="T46" fmla="*/ 2426 w 2512"/>
                    <a:gd name="T47" fmla="*/ 1321 h 1490"/>
                    <a:gd name="T48" fmla="*/ 2351 w 2512"/>
                    <a:gd name="T49" fmla="*/ 1392 h 1490"/>
                    <a:gd name="T50" fmla="*/ 2256 w 2512"/>
                    <a:gd name="T51" fmla="*/ 1440 h 1490"/>
                    <a:gd name="T52" fmla="*/ 2143 w 2512"/>
                    <a:gd name="T53" fmla="*/ 1469 h 1490"/>
                    <a:gd name="T54" fmla="*/ 2016 w 2512"/>
                    <a:gd name="T55" fmla="*/ 1485 h 1490"/>
                    <a:gd name="T56" fmla="*/ 1875 w 2512"/>
                    <a:gd name="T57" fmla="*/ 1490 h 1490"/>
                    <a:gd name="T58" fmla="*/ 1725 w 2512"/>
                    <a:gd name="T59" fmla="*/ 1490 h 1490"/>
                    <a:gd name="T60" fmla="*/ 1567 w 2512"/>
                    <a:gd name="T61" fmla="*/ 1488 h 1490"/>
                    <a:gd name="T62" fmla="*/ 1415 w 2512"/>
                    <a:gd name="T63" fmla="*/ 1488 h 1490"/>
                    <a:gd name="T64" fmla="*/ 1256 w 2512"/>
                    <a:gd name="T65" fmla="*/ 1490 h 1490"/>
                    <a:gd name="T66" fmla="*/ 1087 w 2512"/>
                    <a:gd name="T67" fmla="*/ 1490 h 1490"/>
                    <a:gd name="T68" fmla="*/ 914 w 2512"/>
                    <a:gd name="T69" fmla="*/ 1486 h 1490"/>
                    <a:gd name="T70" fmla="*/ 742 w 2512"/>
                    <a:gd name="T71" fmla="*/ 1476 h 1490"/>
                    <a:gd name="T72" fmla="*/ 577 w 2512"/>
                    <a:gd name="T73" fmla="*/ 1456 h 1490"/>
                    <a:gd name="T74" fmla="*/ 422 w 2512"/>
                    <a:gd name="T75" fmla="*/ 1425 h 1490"/>
                    <a:gd name="T76" fmla="*/ 284 w 2512"/>
                    <a:gd name="T77" fmla="*/ 1379 h 1490"/>
                    <a:gd name="T78" fmla="*/ 168 w 2512"/>
                    <a:gd name="T79" fmla="*/ 1317 h 1490"/>
                    <a:gd name="T80" fmla="*/ 78 w 2512"/>
                    <a:gd name="T81" fmla="*/ 1235 h 1490"/>
                    <a:gd name="T82" fmla="*/ 21 w 2512"/>
                    <a:gd name="T83" fmla="*/ 1131 h 1490"/>
                    <a:gd name="T84" fmla="*/ 0 w 2512"/>
                    <a:gd name="T85" fmla="*/ 1002 h 1490"/>
                    <a:gd name="T86" fmla="*/ 32 w 2512"/>
                    <a:gd name="T87" fmla="*/ 828 h 1490"/>
                    <a:gd name="T88" fmla="*/ 120 w 2512"/>
                    <a:gd name="T89" fmla="*/ 664 h 1490"/>
                    <a:gd name="T90" fmla="*/ 252 w 2512"/>
                    <a:gd name="T91" fmla="*/ 511 h 1490"/>
                    <a:gd name="T92" fmla="*/ 422 w 2512"/>
                    <a:gd name="T93" fmla="*/ 375 h 1490"/>
                    <a:gd name="T94" fmla="*/ 617 w 2512"/>
                    <a:gd name="T95" fmla="*/ 256 h 1490"/>
                    <a:gd name="T96" fmla="*/ 828 w 2512"/>
                    <a:gd name="T97" fmla="*/ 155 h 1490"/>
                    <a:gd name="T98" fmla="*/ 1044 w 2512"/>
                    <a:gd name="T99" fmla="*/ 78 h 1490"/>
                    <a:gd name="T100" fmla="*/ 1256 w 2512"/>
                    <a:gd name="T101" fmla="*/ 26 h 1490"/>
                    <a:gd name="T102" fmla="*/ 1453 w 2512"/>
                    <a:gd name="T103" fmla="*/ 2 h 1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12" h="1490">
                      <a:moveTo>
                        <a:pt x="1513" y="0"/>
                      </a:moveTo>
                      <a:lnTo>
                        <a:pt x="1586" y="3"/>
                      </a:lnTo>
                      <a:lnTo>
                        <a:pt x="1659" y="10"/>
                      </a:lnTo>
                      <a:lnTo>
                        <a:pt x="1729" y="23"/>
                      </a:lnTo>
                      <a:lnTo>
                        <a:pt x="1798" y="41"/>
                      </a:lnTo>
                      <a:lnTo>
                        <a:pt x="1864" y="63"/>
                      </a:lnTo>
                      <a:lnTo>
                        <a:pt x="1928" y="90"/>
                      </a:lnTo>
                      <a:lnTo>
                        <a:pt x="1990" y="121"/>
                      </a:lnTo>
                      <a:lnTo>
                        <a:pt x="2050" y="156"/>
                      </a:lnTo>
                      <a:lnTo>
                        <a:pt x="1975" y="179"/>
                      </a:lnTo>
                      <a:lnTo>
                        <a:pt x="1905" y="202"/>
                      </a:lnTo>
                      <a:lnTo>
                        <a:pt x="1840" y="229"/>
                      </a:lnTo>
                      <a:lnTo>
                        <a:pt x="1780" y="258"/>
                      </a:lnTo>
                      <a:lnTo>
                        <a:pt x="1724" y="288"/>
                      </a:lnTo>
                      <a:lnTo>
                        <a:pt x="1674" y="321"/>
                      </a:lnTo>
                      <a:lnTo>
                        <a:pt x="1627" y="356"/>
                      </a:lnTo>
                      <a:lnTo>
                        <a:pt x="1585" y="392"/>
                      </a:lnTo>
                      <a:lnTo>
                        <a:pt x="1549" y="429"/>
                      </a:lnTo>
                      <a:lnTo>
                        <a:pt x="1515" y="467"/>
                      </a:lnTo>
                      <a:lnTo>
                        <a:pt x="1486" y="506"/>
                      </a:lnTo>
                      <a:lnTo>
                        <a:pt x="1461" y="547"/>
                      </a:lnTo>
                      <a:lnTo>
                        <a:pt x="1440" y="588"/>
                      </a:lnTo>
                      <a:lnTo>
                        <a:pt x="1422" y="629"/>
                      </a:lnTo>
                      <a:lnTo>
                        <a:pt x="1409" y="671"/>
                      </a:lnTo>
                      <a:lnTo>
                        <a:pt x="1399" y="714"/>
                      </a:lnTo>
                      <a:lnTo>
                        <a:pt x="1393" y="756"/>
                      </a:lnTo>
                      <a:lnTo>
                        <a:pt x="1390" y="798"/>
                      </a:lnTo>
                      <a:lnTo>
                        <a:pt x="1390" y="840"/>
                      </a:lnTo>
                      <a:lnTo>
                        <a:pt x="1394" y="881"/>
                      </a:lnTo>
                      <a:lnTo>
                        <a:pt x="1400" y="922"/>
                      </a:lnTo>
                      <a:lnTo>
                        <a:pt x="1410" y="962"/>
                      </a:lnTo>
                      <a:lnTo>
                        <a:pt x="1422" y="1001"/>
                      </a:lnTo>
                      <a:lnTo>
                        <a:pt x="1438" y="1039"/>
                      </a:lnTo>
                      <a:lnTo>
                        <a:pt x="1456" y="1075"/>
                      </a:lnTo>
                      <a:lnTo>
                        <a:pt x="1476" y="1110"/>
                      </a:lnTo>
                      <a:lnTo>
                        <a:pt x="1500" y="1144"/>
                      </a:lnTo>
                      <a:lnTo>
                        <a:pt x="1525" y="1177"/>
                      </a:lnTo>
                      <a:lnTo>
                        <a:pt x="1554" y="1206"/>
                      </a:lnTo>
                      <a:lnTo>
                        <a:pt x="1583" y="1234"/>
                      </a:lnTo>
                      <a:lnTo>
                        <a:pt x="1616" y="1260"/>
                      </a:lnTo>
                      <a:lnTo>
                        <a:pt x="1651" y="1283"/>
                      </a:lnTo>
                      <a:lnTo>
                        <a:pt x="1686" y="1304"/>
                      </a:lnTo>
                      <a:lnTo>
                        <a:pt x="1724" y="1322"/>
                      </a:lnTo>
                      <a:lnTo>
                        <a:pt x="1764" y="1336"/>
                      </a:lnTo>
                      <a:lnTo>
                        <a:pt x="1806" y="1349"/>
                      </a:lnTo>
                      <a:lnTo>
                        <a:pt x="1849" y="1358"/>
                      </a:lnTo>
                      <a:lnTo>
                        <a:pt x="1892" y="1363"/>
                      </a:lnTo>
                      <a:lnTo>
                        <a:pt x="1938" y="1365"/>
                      </a:lnTo>
                      <a:lnTo>
                        <a:pt x="1992" y="1362"/>
                      </a:lnTo>
                      <a:lnTo>
                        <a:pt x="2044" y="1355"/>
                      </a:lnTo>
                      <a:lnTo>
                        <a:pt x="2093" y="1344"/>
                      </a:lnTo>
                      <a:lnTo>
                        <a:pt x="2140" y="1328"/>
                      </a:lnTo>
                      <a:lnTo>
                        <a:pt x="2184" y="1308"/>
                      </a:lnTo>
                      <a:lnTo>
                        <a:pt x="2225" y="1284"/>
                      </a:lnTo>
                      <a:lnTo>
                        <a:pt x="2265" y="1257"/>
                      </a:lnTo>
                      <a:lnTo>
                        <a:pt x="2301" y="1226"/>
                      </a:lnTo>
                      <a:lnTo>
                        <a:pt x="2336" y="1191"/>
                      </a:lnTo>
                      <a:lnTo>
                        <a:pt x="2369" y="1154"/>
                      </a:lnTo>
                      <a:lnTo>
                        <a:pt x="2400" y="1114"/>
                      </a:lnTo>
                      <a:lnTo>
                        <a:pt x="2429" y="1071"/>
                      </a:lnTo>
                      <a:lnTo>
                        <a:pt x="2458" y="1026"/>
                      </a:lnTo>
                      <a:lnTo>
                        <a:pt x="2484" y="979"/>
                      </a:lnTo>
                      <a:lnTo>
                        <a:pt x="2509" y="929"/>
                      </a:lnTo>
                      <a:lnTo>
                        <a:pt x="2512" y="988"/>
                      </a:lnTo>
                      <a:lnTo>
                        <a:pt x="2512" y="1044"/>
                      </a:lnTo>
                      <a:lnTo>
                        <a:pt x="2507" y="1094"/>
                      </a:lnTo>
                      <a:lnTo>
                        <a:pt x="2501" y="1141"/>
                      </a:lnTo>
                      <a:lnTo>
                        <a:pt x="2491" y="1184"/>
                      </a:lnTo>
                      <a:lnTo>
                        <a:pt x="2479" y="1223"/>
                      </a:lnTo>
                      <a:lnTo>
                        <a:pt x="2465" y="1259"/>
                      </a:lnTo>
                      <a:lnTo>
                        <a:pt x="2446" y="1291"/>
                      </a:lnTo>
                      <a:lnTo>
                        <a:pt x="2426" y="1321"/>
                      </a:lnTo>
                      <a:lnTo>
                        <a:pt x="2403" y="1348"/>
                      </a:lnTo>
                      <a:lnTo>
                        <a:pt x="2378" y="1371"/>
                      </a:lnTo>
                      <a:lnTo>
                        <a:pt x="2351" y="1392"/>
                      </a:lnTo>
                      <a:lnTo>
                        <a:pt x="2321" y="1410"/>
                      </a:lnTo>
                      <a:lnTo>
                        <a:pt x="2289" y="1425"/>
                      </a:lnTo>
                      <a:lnTo>
                        <a:pt x="2256" y="1440"/>
                      </a:lnTo>
                      <a:lnTo>
                        <a:pt x="2220" y="1451"/>
                      </a:lnTo>
                      <a:lnTo>
                        <a:pt x="2182" y="1461"/>
                      </a:lnTo>
                      <a:lnTo>
                        <a:pt x="2143" y="1469"/>
                      </a:lnTo>
                      <a:lnTo>
                        <a:pt x="2103" y="1476"/>
                      </a:lnTo>
                      <a:lnTo>
                        <a:pt x="2060" y="1481"/>
                      </a:lnTo>
                      <a:lnTo>
                        <a:pt x="2016" y="1485"/>
                      </a:lnTo>
                      <a:lnTo>
                        <a:pt x="1970" y="1487"/>
                      </a:lnTo>
                      <a:lnTo>
                        <a:pt x="1923" y="1489"/>
                      </a:lnTo>
                      <a:lnTo>
                        <a:pt x="1875" y="1490"/>
                      </a:lnTo>
                      <a:lnTo>
                        <a:pt x="1826" y="1490"/>
                      </a:lnTo>
                      <a:lnTo>
                        <a:pt x="1776" y="1490"/>
                      </a:lnTo>
                      <a:lnTo>
                        <a:pt x="1725" y="1490"/>
                      </a:lnTo>
                      <a:lnTo>
                        <a:pt x="1673" y="1489"/>
                      </a:lnTo>
                      <a:lnTo>
                        <a:pt x="1620" y="1488"/>
                      </a:lnTo>
                      <a:lnTo>
                        <a:pt x="1567" y="1488"/>
                      </a:lnTo>
                      <a:lnTo>
                        <a:pt x="1513" y="1488"/>
                      </a:lnTo>
                      <a:lnTo>
                        <a:pt x="1465" y="1488"/>
                      </a:lnTo>
                      <a:lnTo>
                        <a:pt x="1415" y="1488"/>
                      </a:lnTo>
                      <a:lnTo>
                        <a:pt x="1363" y="1489"/>
                      </a:lnTo>
                      <a:lnTo>
                        <a:pt x="1310" y="1489"/>
                      </a:lnTo>
                      <a:lnTo>
                        <a:pt x="1256" y="1490"/>
                      </a:lnTo>
                      <a:lnTo>
                        <a:pt x="1200" y="1490"/>
                      </a:lnTo>
                      <a:lnTo>
                        <a:pt x="1144" y="1490"/>
                      </a:lnTo>
                      <a:lnTo>
                        <a:pt x="1087" y="1490"/>
                      </a:lnTo>
                      <a:lnTo>
                        <a:pt x="1030" y="1489"/>
                      </a:lnTo>
                      <a:lnTo>
                        <a:pt x="972" y="1488"/>
                      </a:lnTo>
                      <a:lnTo>
                        <a:pt x="914" y="1486"/>
                      </a:lnTo>
                      <a:lnTo>
                        <a:pt x="856" y="1484"/>
                      </a:lnTo>
                      <a:lnTo>
                        <a:pt x="799" y="1480"/>
                      </a:lnTo>
                      <a:lnTo>
                        <a:pt x="742" y="1476"/>
                      </a:lnTo>
                      <a:lnTo>
                        <a:pt x="686" y="1470"/>
                      </a:lnTo>
                      <a:lnTo>
                        <a:pt x="631" y="1464"/>
                      </a:lnTo>
                      <a:lnTo>
                        <a:pt x="577" y="1456"/>
                      </a:lnTo>
                      <a:lnTo>
                        <a:pt x="524" y="1447"/>
                      </a:lnTo>
                      <a:lnTo>
                        <a:pt x="472" y="1437"/>
                      </a:lnTo>
                      <a:lnTo>
                        <a:pt x="422" y="1425"/>
                      </a:lnTo>
                      <a:lnTo>
                        <a:pt x="374" y="1411"/>
                      </a:lnTo>
                      <a:lnTo>
                        <a:pt x="328" y="1397"/>
                      </a:lnTo>
                      <a:lnTo>
                        <a:pt x="284" y="1379"/>
                      </a:lnTo>
                      <a:lnTo>
                        <a:pt x="242" y="1361"/>
                      </a:lnTo>
                      <a:lnTo>
                        <a:pt x="203" y="1339"/>
                      </a:lnTo>
                      <a:lnTo>
                        <a:pt x="168" y="1317"/>
                      </a:lnTo>
                      <a:lnTo>
                        <a:pt x="135" y="1292"/>
                      </a:lnTo>
                      <a:lnTo>
                        <a:pt x="104" y="1265"/>
                      </a:lnTo>
                      <a:lnTo>
                        <a:pt x="78" y="1235"/>
                      </a:lnTo>
                      <a:lnTo>
                        <a:pt x="55" y="1202"/>
                      </a:lnTo>
                      <a:lnTo>
                        <a:pt x="36" y="1167"/>
                      </a:lnTo>
                      <a:lnTo>
                        <a:pt x="21" y="1131"/>
                      </a:lnTo>
                      <a:lnTo>
                        <a:pt x="10" y="1091"/>
                      </a:lnTo>
                      <a:lnTo>
                        <a:pt x="2" y="1048"/>
                      </a:lnTo>
                      <a:lnTo>
                        <a:pt x="0" y="1002"/>
                      </a:lnTo>
                      <a:lnTo>
                        <a:pt x="3" y="942"/>
                      </a:lnTo>
                      <a:lnTo>
                        <a:pt x="15" y="885"/>
                      </a:lnTo>
                      <a:lnTo>
                        <a:pt x="32" y="828"/>
                      </a:lnTo>
                      <a:lnTo>
                        <a:pt x="55" y="771"/>
                      </a:lnTo>
                      <a:lnTo>
                        <a:pt x="84" y="717"/>
                      </a:lnTo>
                      <a:lnTo>
                        <a:pt x="120" y="664"/>
                      </a:lnTo>
                      <a:lnTo>
                        <a:pt x="159" y="612"/>
                      </a:lnTo>
                      <a:lnTo>
                        <a:pt x="203" y="561"/>
                      </a:lnTo>
                      <a:lnTo>
                        <a:pt x="252" y="511"/>
                      </a:lnTo>
                      <a:lnTo>
                        <a:pt x="305" y="464"/>
                      </a:lnTo>
                      <a:lnTo>
                        <a:pt x="362" y="418"/>
                      </a:lnTo>
                      <a:lnTo>
                        <a:pt x="422" y="375"/>
                      </a:lnTo>
                      <a:lnTo>
                        <a:pt x="485" y="333"/>
                      </a:lnTo>
                      <a:lnTo>
                        <a:pt x="550" y="293"/>
                      </a:lnTo>
                      <a:lnTo>
                        <a:pt x="617" y="256"/>
                      </a:lnTo>
                      <a:lnTo>
                        <a:pt x="686" y="220"/>
                      </a:lnTo>
                      <a:lnTo>
                        <a:pt x="756" y="187"/>
                      </a:lnTo>
                      <a:lnTo>
                        <a:pt x="828" y="155"/>
                      </a:lnTo>
                      <a:lnTo>
                        <a:pt x="900" y="128"/>
                      </a:lnTo>
                      <a:lnTo>
                        <a:pt x="972" y="101"/>
                      </a:lnTo>
                      <a:lnTo>
                        <a:pt x="1044" y="78"/>
                      </a:lnTo>
                      <a:lnTo>
                        <a:pt x="1115" y="58"/>
                      </a:lnTo>
                      <a:lnTo>
                        <a:pt x="1187" y="41"/>
                      </a:lnTo>
                      <a:lnTo>
                        <a:pt x="1256" y="26"/>
                      </a:lnTo>
                      <a:lnTo>
                        <a:pt x="1323" y="15"/>
                      </a:lnTo>
                      <a:lnTo>
                        <a:pt x="1390" y="7"/>
                      </a:lnTo>
                      <a:lnTo>
                        <a:pt x="1453" y="2"/>
                      </a:lnTo>
                      <a:lnTo>
                        <a:pt x="15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85" name="Freeform 8"/>
                <p:cNvSpPr>
                  <a:spLocks/>
                </p:cNvSpPr>
                <p:nvPr/>
              </p:nvSpPr>
              <p:spPr bwMode="auto">
                <a:xfrm>
                  <a:off x="-142" y="415"/>
                  <a:ext cx="125" cy="126"/>
                </a:xfrm>
                <a:custGeom>
                  <a:avLst/>
                  <a:gdLst>
                    <a:gd name="T0" fmla="*/ 1131 w 1379"/>
                    <a:gd name="T1" fmla="*/ 10 h 1387"/>
                    <a:gd name="T2" fmla="*/ 1179 w 1379"/>
                    <a:gd name="T3" fmla="*/ 63 h 1387"/>
                    <a:gd name="T4" fmla="*/ 1191 w 1379"/>
                    <a:gd name="T5" fmla="*/ 132 h 1387"/>
                    <a:gd name="T6" fmla="*/ 1188 w 1379"/>
                    <a:gd name="T7" fmla="*/ 165 h 1387"/>
                    <a:gd name="T8" fmla="*/ 1196 w 1379"/>
                    <a:gd name="T9" fmla="*/ 182 h 1387"/>
                    <a:gd name="T10" fmla="*/ 1234 w 1379"/>
                    <a:gd name="T11" fmla="*/ 187 h 1387"/>
                    <a:gd name="T12" fmla="*/ 1291 w 1379"/>
                    <a:gd name="T13" fmla="*/ 191 h 1387"/>
                    <a:gd name="T14" fmla="*/ 1342 w 1379"/>
                    <a:gd name="T15" fmla="*/ 217 h 1387"/>
                    <a:gd name="T16" fmla="*/ 1377 w 1379"/>
                    <a:gd name="T17" fmla="*/ 280 h 1387"/>
                    <a:gd name="T18" fmla="*/ 1372 w 1379"/>
                    <a:gd name="T19" fmla="*/ 344 h 1387"/>
                    <a:gd name="T20" fmla="*/ 1337 w 1379"/>
                    <a:gd name="T21" fmla="*/ 396 h 1387"/>
                    <a:gd name="T22" fmla="*/ 1281 w 1379"/>
                    <a:gd name="T23" fmla="*/ 427 h 1387"/>
                    <a:gd name="T24" fmla="*/ 1218 w 1379"/>
                    <a:gd name="T25" fmla="*/ 426 h 1387"/>
                    <a:gd name="T26" fmla="*/ 1158 w 1379"/>
                    <a:gd name="T27" fmla="*/ 384 h 1387"/>
                    <a:gd name="T28" fmla="*/ 1141 w 1379"/>
                    <a:gd name="T29" fmla="*/ 401 h 1387"/>
                    <a:gd name="T30" fmla="*/ 1101 w 1379"/>
                    <a:gd name="T31" fmla="*/ 441 h 1387"/>
                    <a:gd name="T32" fmla="*/ 1050 w 1379"/>
                    <a:gd name="T33" fmla="*/ 492 h 1387"/>
                    <a:gd name="T34" fmla="*/ 1000 w 1379"/>
                    <a:gd name="T35" fmla="*/ 543 h 1387"/>
                    <a:gd name="T36" fmla="*/ 960 w 1379"/>
                    <a:gd name="T37" fmla="*/ 582 h 1387"/>
                    <a:gd name="T38" fmla="*/ 943 w 1379"/>
                    <a:gd name="T39" fmla="*/ 601 h 1387"/>
                    <a:gd name="T40" fmla="*/ 945 w 1379"/>
                    <a:gd name="T41" fmla="*/ 726 h 1387"/>
                    <a:gd name="T42" fmla="*/ 915 w 1379"/>
                    <a:gd name="T43" fmla="*/ 866 h 1387"/>
                    <a:gd name="T44" fmla="*/ 861 w 1379"/>
                    <a:gd name="T45" fmla="*/ 1006 h 1387"/>
                    <a:gd name="T46" fmla="*/ 793 w 1379"/>
                    <a:gd name="T47" fmla="*/ 1136 h 1387"/>
                    <a:gd name="T48" fmla="*/ 717 w 1379"/>
                    <a:gd name="T49" fmla="*/ 1240 h 1387"/>
                    <a:gd name="T50" fmla="*/ 620 w 1379"/>
                    <a:gd name="T51" fmla="*/ 1325 h 1387"/>
                    <a:gd name="T52" fmla="*/ 495 w 1379"/>
                    <a:gd name="T53" fmla="*/ 1376 h 1387"/>
                    <a:gd name="T54" fmla="*/ 361 w 1379"/>
                    <a:gd name="T55" fmla="*/ 1384 h 1387"/>
                    <a:gd name="T56" fmla="*/ 233 w 1379"/>
                    <a:gd name="T57" fmla="*/ 1347 h 1387"/>
                    <a:gd name="T58" fmla="*/ 119 w 1379"/>
                    <a:gd name="T59" fmla="*/ 1267 h 1387"/>
                    <a:gd name="T60" fmla="*/ 39 w 1379"/>
                    <a:gd name="T61" fmla="*/ 1153 h 1387"/>
                    <a:gd name="T62" fmla="*/ 2 w 1379"/>
                    <a:gd name="T63" fmla="*/ 1023 h 1387"/>
                    <a:gd name="T64" fmla="*/ 10 w 1379"/>
                    <a:gd name="T65" fmla="*/ 890 h 1387"/>
                    <a:gd name="T66" fmla="*/ 61 w 1379"/>
                    <a:gd name="T67" fmla="*/ 764 h 1387"/>
                    <a:gd name="T68" fmla="*/ 146 w 1379"/>
                    <a:gd name="T69" fmla="*/ 666 h 1387"/>
                    <a:gd name="T70" fmla="*/ 250 w 1379"/>
                    <a:gd name="T71" fmla="*/ 590 h 1387"/>
                    <a:gd name="T72" fmla="*/ 379 w 1379"/>
                    <a:gd name="T73" fmla="*/ 522 h 1387"/>
                    <a:gd name="T74" fmla="*/ 520 w 1379"/>
                    <a:gd name="T75" fmla="*/ 469 h 1387"/>
                    <a:gd name="T76" fmla="*/ 658 w 1379"/>
                    <a:gd name="T77" fmla="*/ 438 h 1387"/>
                    <a:gd name="T78" fmla="*/ 784 w 1379"/>
                    <a:gd name="T79" fmla="*/ 441 h 1387"/>
                    <a:gd name="T80" fmla="*/ 801 w 1379"/>
                    <a:gd name="T81" fmla="*/ 423 h 1387"/>
                    <a:gd name="T82" fmla="*/ 841 w 1379"/>
                    <a:gd name="T83" fmla="*/ 384 h 1387"/>
                    <a:gd name="T84" fmla="*/ 892 w 1379"/>
                    <a:gd name="T85" fmla="*/ 333 h 1387"/>
                    <a:gd name="T86" fmla="*/ 942 w 1379"/>
                    <a:gd name="T87" fmla="*/ 281 h 1387"/>
                    <a:gd name="T88" fmla="*/ 982 w 1379"/>
                    <a:gd name="T89" fmla="*/ 241 h 1387"/>
                    <a:gd name="T90" fmla="*/ 999 w 1379"/>
                    <a:gd name="T91" fmla="*/ 224 h 1387"/>
                    <a:gd name="T92" fmla="*/ 955 w 1379"/>
                    <a:gd name="T93" fmla="*/ 161 h 1387"/>
                    <a:gd name="T94" fmla="*/ 958 w 1379"/>
                    <a:gd name="T95" fmla="*/ 96 h 1387"/>
                    <a:gd name="T96" fmla="*/ 994 w 1379"/>
                    <a:gd name="T97" fmla="*/ 41 h 1387"/>
                    <a:gd name="T98" fmla="*/ 1049 w 1379"/>
                    <a:gd name="T99" fmla="*/ 6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379" h="1387">
                      <a:moveTo>
                        <a:pt x="1090" y="0"/>
                      </a:moveTo>
                      <a:lnTo>
                        <a:pt x="1110" y="3"/>
                      </a:lnTo>
                      <a:lnTo>
                        <a:pt x="1131" y="10"/>
                      </a:lnTo>
                      <a:lnTo>
                        <a:pt x="1149" y="23"/>
                      </a:lnTo>
                      <a:lnTo>
                        <a:pt x="1166" y="41"/>
                      </a:lnTo>
                      <a:lnTo>
                        <a:pt x="1179" y="63"/>
                      </a:lnTo>
                      <a:lnTo>
                        <a:pt x="1188" y="87"/>
                      </a:lnTo>
                      <a:lnTo>
                        <a:pt x="1192" y="109"/>
                      </a:lnTo>
                      <a:lnTo>
                        <a:pt x="1191" y="132"/>
                      </a:lnTo>
                      <a:lnTo>
                        <a:pt x="1189" y="154"/>
                      </a:lnTo>
                      <a:lnTo>
                        <a:pt x="1188" y="159"/>
                      </a:lnTo>
                      <a:lnTo>
                        <a:pt x="1188" y="165"/>
                      </a:lnTo>
                      <a:lnTo>
                        <a:pt x="1189" y="171"/>
                      </a:lnTo>
                      <a:lnTo>
                        <a:pt x="1192" y="177"/>
                      </a:lnTo>
                      <a:lnTo>
                        <a:pt x="1196" y="182"/>
                      </a:lnTo>
                      <a:lnTo>
                        <a:pt x="1204" y="186"/>
                      </a:lnTo>
                      <a:lnTo>
                        <a:pt x="1214" y="187"/>
                      </a:lnTo>
                      <a:lnTo>
                        <a:pt x="1234" y="187"/>
                      </a:lnTo>
                      <a:lnTo>
                        <a:pt x="1253" y="187"/>
                      </a:lnTo>
                      <a:lnTo>
                        <a:pt x="1272" y="188"/>
                      </a:lnTo>
                      <a:lnTo>
                        <a:pt x="1291" y="191"/>
                      </a:lnTo>
                      <a:lnTo>
                        <a:pt x="1309" y="196"/>
                      </a:lnTo>
                      <a:lnTo>
                        <a:pt x="1325" y="205"/>
                      </a:lnTo>
                      <a:lnTo>
                        <a:pt x="1342" y="217"/>
                      </a:lnTo>
                      <a:lnTo>
                        <a:pt x="1358" y="237"/>
                      </a:lnTo>
                      <a:lnTo>
                        <a:pt x="1370" y="259"/>
                      </a:lnTo>
                      <a:lnTo>
                        <a:pt x="1377" y="280"/>
                      </a:lnTo>
                      <a:lnTo>
                        <a:pt x="1379" y="302"/>
                      </a:lnTo>
                      <a:lnTo>
                        <a:pt x="1377" y="323"/>
                      </a:lnTo>
                      <a:lnTo>
                        <a:pt x="1372" y="344"/>
                      </a:lnTo>
                      <a:lnTo>
                        <a:pt x="1363" y="362"/>
                      </a:lnTo>
                      <a:lnTo>
                        <a:pt x="1351" y="380"/>
                      </a:lnTo>
                      <a:lnTo>
                        <a:pt x="1337" y="396"/>
                      </a:lnTo>
                      <a:lnTo>
                        <a:pt x="1319" y="408"/>
                      </a:lnTo>
                      <a:lnTo>
                        <a:pt x="1301" y="420"/>
                      </a:lnTo>
                      <a:lnTo>
                        <a:pt x="1281" y="427"/>
                      </a:lnTo>
                      <a:lnTo>
                        <a:pt x="1261" y="430"/>
                      </a:lnTo>
                      <a:lnTo>
                        <a:pt x="1240" y="430"/>
                      </a:lnTo>
                      <a:lnTo>
                        <a:pt x="1218" y="426"/>
                      </a:lnTo>
                      <a:lnTo>
                        <a:pt x="1198" y="416"/>
                      </a:lnTo>
                      <a:lnTo>
                        <a:pt x="1177" y="403"/>
                      </a:lnTo>
                      <a:lnTo>
                        <a:pt x="1158" y="384"/>
                      </a:lnTo>
                      <a:lnTo>
                        <a:pt x="1155" y="386"/>
                      </a:lnTo>
                      <a:lnTo>
                        <a:pt x="1150" y="392"/>
                      </a:lnTo>
                      <a:lnTo>
                        <a:pt x="1141" y="401"/>
                      </a:lnTo>
                      <a:lnTo>
                        <a:pt x="1130" y="412"/>
                      </a:lnTo>
                      <a:lnTo>
                        <a:pt x="1116" y="426"/>
                      </a:lnTo>
                      <a:lnTo>
                        <a:pt x="1101" y="441"/>
                      </a:lnTo>
                      <a:lnTo>
                        <a:pt x="1085" y="457"/>
                      </a:lnTo>
                      <a:lnTo>
                        <a:pt x="1068" y="475"/>
                      </a:lnTo>
                      <a:lnTo>
                        <a:pt x="1050" y="492"/>
                      </a:lnTo>
                      <a:lnTo>
                        <a:pt x="1033" y="510"/>
                      </a:lnTo>
                      <a:lnTo>
                        <a:pt x="1016" y="527"/>
                      </a:lnTo>
                      <a:lnTo>
                        <a:pt x="1000" y="543"/>
                      </a:lnTo>
                      <a:lnTo>
                        <a:pt x="985" y="558"/>
                      </a:lnTo>
                      <a:lnTo>
                        <a:pt x="971" y="571"/>
                      </a:lnTo>
                      <a:lnTo>
                        <a:pt x="960" y="582"/>
                      </a:lnTo>
                      <a:lnTo>
                        <a:pt x="951" y="591"/>
                      </a:lnTo>
                      <a:lnTo>
                        <a:pt x="945" y="598"/>
                      </a:lnTo>
                      <a:lnTo>
                        <a:pt x="943" y="601"/>
                      </a:lnTo>
                      <a:lnTo>
                        <a:pt x="948" y="640"/>
                      </a:lnTo>
                      <a:lnTo>
                        <a:pt x="948" y="682"/>
                      </a:lnTo>
                      <a:lnTo>
                        <a:pt x="945" y="726"/>
                      </a:lnTo>
                      <a:lnTo>
                        <a:pt x="938" y="772"/>
                      </a:lnTo>
                      <a:lnTo>
                        <a:pt x="929" y="818"/>
                      </a:lnTo>
                      <a:lnTo>
                        <a:pt x="915" y="866"/>
                      </a:lnTo>
                      <a:lnTo>
                        <a:pt x="899" y="913"/>
                      </a:lnTo>
                      <a:lnTo>
                        <a:pt x="882" y="960"/>
                      </a:lnTo>
                      <a:lnTo>
                        <a:pt x="861" y="1006"/>
                      </a:lnTo>
                      <a:lnTo>
                        <a:pt x="840" y="1052"/>
                      </a:lnTo>
                      <a:lnTo>
                        <a:pt x="816" y="1095"/>
                      </a:lnTo>
                      <a:lnTo>
                        <a:pt x="793" y="1136"/>
                      </a:lnTo>
                      <a:lnTo>
                        <a:pt x="768" y="1174"/>
                      </a:lnTo>
                      <a:lnTo>
                        <a:pt x="743" y="1209"/>
                      </a:lnTo>
                      <a:lnTo>
                        <a:pt x="717" y="1240"/>
                      </a:lnTo>
                      <a:lnTo>
                        <a:pt x="693" y="1267"/>
                      </a:lnTo>
                      <a:lnTo>
                        <a:pt x="658" y="1299"/>
                      </a:lnTo>
                      <a:lnTo>
                        <a:pt x="620" y="1325"/>
                      </a:lnTo>
                      <a:lnTo>
                        <a:pt x="580" y="1347"/>
                      </a:lnTo>
                      <a:lnTo>
                        <a:pt x="538" y="1364"/>
                      </a:lnTo>
                      <a:lnTo>
                        <a:pt x="495" y="1376"/>
                      </a:lnTo>
                      <a:lnTo>
                        <a:pt x="450" y="1384"/>
                      </a:lnTo>
                      <a:lnTo>
                        <a:pt x="406" y="1387"/>
                      </a:lnTo>
                      <a:lnTo>
                        <a:pt x="361" y="1384"/>
                      </a:lnTo>
                      <a:lnTo>
                        <a:pt x="318" y="1376"/>
                      </a:lnTo>
                      <a:lnTo>
                        <a:pt x="275" y="1364"/>
                      </a:lnTo>
                      <a:lnTo>
                        <a:pt x="233" y="1347"/>
                      </a:lnTo>
                      <a:lnTo>
                        <a:pt x="192" y="1325"/>
                      </a:lnTo>
                      <a:lnTo>
                        <a:pt x="154" y="1299"/>
                      </a:lnTo>
                      <a:lnTo>
                        <a:pt x="119" y="1267"/>
                      </a:lnTo>
                      <a:lnTo>
                        <a:pt x="87" y="1231"/>
                      </a:lnTo>
                      <a:lnTo>
                        <a:pt x="61" y="1193"/>
                      </a:lnTo>
                      <a:lnTo>
                        <a:pt x="39" y="1153"/>
                      </a:lnTo>
                      <a:lnTo>
                        <a:pt x="22" y="1111"/>
                      </a:lnTo>
                      <a:lnTo>
                        <a:pt x="10" y="1067"/>
                      </a:lnTo>
                      <a:lnTo>
                        <a:pt x="2" y="1023"/>
                      </a:lnTo>
                      <a:lnTo>
                        <a:pt x="0" y="979"/>
                      </a:lnTo>
                      <a:lnTo>
                        <a:pt x="2" y="934"/>
                      </a:lnTo>
                      <a:lnTo>
                        <a:pt x="10" y="890"/>
                      </a:lnTo>
                      <a:lnTo>
                        <a:pt x="22" y="847"/>
                      </a:lnTo>
                      <a:lnTo>
                        <a:pt x="39" y="804"/>
                      </a:lnTo>
                      <a:lnTo>
                        <a:pt x="61" y="764"/>
                      </a:lnTo>
                      <a:lnTo>
                        <a:pt x="87" y="727"/>
                      </a:lnTo>
                      <a:lnTo>
                        <a:pt x="119" y="691"/>
                      </a:lnTo>
                      <a:lnTo>
                        <a:pt x="146" y="666"/>
                      </a:lnTo>
                      <a:lnTo>
                        <a:pt x="177" y="641"/>
                      </a:lnTo>
                      <a:lnTo>
                        <a:pt x="212" y="616"/>
                      </a:lnTo>
                      <a:lnTo>
                        <a:pt x="250" y="590"/>
                      </a:lnTo>
                      <a:lnTo>
                        <a:pt x="291" y="567"/>
                      </a:lnTo>
                      <a:lnTo>
                        <a:pt x="334" y="543"/>
                      </a:lnTo>
                      <a:lnTo>
                        <a:pt x="379" y="522"/>
                      </a:lnTo>
                      <a:lnTo>
                        <a:pt x="425" y="502"/>
                      </a:lnTo>
                      <a:lnTo>
                        <a:pt x="472" y="484"/>
                      </a:lnTo>
                      <a:lnTo>
                        <a:pt x="520" y="469"/>
                      </a:lnTo>
                      <a:lnTo>
                        <a:pt x="566" y="455"/>
                      </a:lnTo>
                      <a:lnTo>
                        <a:pt x="613" y="445"/>
                      </a:lnTo>
                      <a:lnTo>
                        <a:pt x="658" y="438"/>
                      </a:lnTo>
                      <a:lnTo>
                        <a:pt x="702" y="435"/>
                      </a:lnTo>
                      <a:lnTo>
                        <a:pt x="744" y="436"/>
                      </a:lnTo>
                      <a:lnTo>
                        <a:pt x="784" y="441"/>
                      </a:lnTo>
                      <a:lnTo>
                        <a:pt x="786" y="438"/>
                      </a:lnTo>
                      <a:lnTo>
                        <a:pt x="792" y="432"/>
                      </a:lnTo>
                      <a:lnTo>
                        <a:pt x="801" y="423"/>
                      </a:lnTo>
                      <a:lnTo>
                        <a:pt x="812" y="411"/>
                      </a:lnTo>
                      <a:lnTo>
                        <a:pt x="826" y="398"/>
                      </a:lnTo>
                      <a:lnTo>
                        <a:pt x="841" y="384"/>
                      </a:lnTo>
                      <a:lnTo>
                        <a:pt x="857" y="367"/>
                      </a:lnTo>
                      <a:lnTo>
                        <a:pt x="873" y="350"/>
                      </a:lnTo>
                      <a:lnTo>
                        <a:pt x="892" y="333"/>
                      </a:lnTo>
                      <a:lnTo>
                        <a:pt x="909" y="315"/>
                      </a:lnTo>
                      <a:lnTo>
                        <a:pt x="926" y="298"/>
                      </a:lnTo>
                      <a:lnTo>
                        <a:pt x="942" y="281"/>
                      </a:lnTo>
                      <a:lnTo>
                        <a:pt x="957" y="267"/>
                      </a:lnTo>
                      <a:lnTo>
                        <a:pt x="970" y="253"/>
                      </a:lnTo>
                      <a:lnTo>
                        <a:pt x="982" y="241"/>
                      </a:lnTo>
                      <a:lnTo>
                        <a:pt x="991" y="233"/>
                      </a:lnTo>
                      <a:lnTo>
                        <a:pt x="997" y="227"/>
                      </a:lnTo>
                      <a:lnTo>
                        <a:pt x="999" y="224"/>
                      </a:lnTo>
                      <a:lnTo>
                        <a:pt x="979" y="204"/>
                      </a:lnTo>
                      <a:lnTo>
                        <a:pt x="964" y="182"/>
                      </a:lnTo>
                      <a:lnTo>
                        <a:pt x="955" y="161"/>
                      </a:lnTo>
                      <a:lnTo>
                        <a:pt x="952" y="139"/>
                      </a:lnTo>
                      <a:lnTo>
                        <a:pt x="953" y="117"/>
                      </a:lnTo>
                      <a:lnTo>
                        <a:pt x="958" y="96"/>
                      </a:lnTo>
                      <a:lnTo>
                        <a:pt x="966" y="76"/>
                      </a:lnTo>
                      <a:lnTo>
                        <a:pt x="979" y="57"/>
                      </a:lnTo>
                      <a:lnTo>
                        <a:pt x="994" y="41"/>
                      </a:lnTo>
                      <a:lnTo>
                        <a:pt x="1010" y="27"/>
                      </a:lnTo>
                      <a:lnTo>
                        <a:pt x="1029" y="15"/>
                      </a:lnTo>
                      <a:lnTo>
                        <a:pt x="1049" y="6"/>
                      </a:lnTo>
                      <a:lnTo>
                        <a:pt x="1069" y="1"/>
                      </a:lnTo>
                      <a:lnTo>
                        <a:pt x="109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</p:grpSp>
        </p:grpSp>
        <p:grpSp>
          <p:nvGrpSpPr>
            <p:cNvPr id="12" name="Group 11"/>
            <p:cNvGrpSpPr/>
            <p:nvPr/>
          </p:nvGrpSpPr>
          <p:grpSpPr>
            <a:xfrm>
              <a:off x="838202" y="2110795"/>
              <a:ext cx="2695302" cy="538409"/>
              <a:chOff x="838202" y="2110795"/>
              <a:chExt cx="2695302" cy="538409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838202" y="2110795"/>
                <a:ext cx="2695302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61552" defTabSz="913833"/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家</a:t>
                </a:r>
                <a:r>
                  <a:rPr lang="zh-CN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華康儷中黑" panose="020B0509000000000000" pitchFamily="49" charset="-120"/>
                  </a:rPr>
                  <a:t>居 </a:t>
                </a:r>
                <a:r>
                  <a:rPr lang="en-US" altLang="zh-CN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Housing</a:t>
                </a:r>
                <a:endParaRPr lang="en-US" sz="13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grpSp>
            <p:nvGrpSpPr>
              <p:cNvPr id="77" name="Group 11"/>
              <p:cNvGrpSpPr>
                <a:grpSpLocks noChangeAspect="1"/>
              </p:cNvGrpSpPr>
              <p:nvPr/>
            </p:nvGrpSpPr>
            <p:grpSpPr bwMode="auto">
              <a:xfrm>
                <a:off x="1066896" y="2246575"/>
                <a:ext cx="271463" cy="242888"/>
                <a:chOff x="-286" y="391"/>
                <a:chExt cx="171" cy="153"/>
              </a:xfrm>
              <a:solidFill>
                <a:srgbClr val="0CB27C"/>
              </a:solidFill>
            </p:grpSpPr>
            <p:sp>
              <p:nvSpPr>
                <p:cNvPr id="78" name="Freeform 13"/>
                <p:cNvSpPr>
                  <a:spLocks/>
                </p:cNvSpPr>
                <p:nvPr/>
              </p:nvSpPr>
              <p:spPr bwMode="auto">
                <a:xfrm>
                  <a:off x="-263" y="420"/>
                  <a:ext cx="123" cy="124"/>
                </a:xfrm>
                <a:custGeom>
                  <a:avLst/>
                  <a:gdLst>
                    <a:gd name="T0" fmla="*/ 2329 w 2329"/>
                    <a:gd name="T1" fmla="*/ 1016 h 2362"/>
                    <a:gd name="T2" fmla="*/ 2329 w 2329"/>
                    <a:gd name="T3" fmla="*/ 2270 h 2362"/>
                    <a:gd name="T4" fmla="*/ 2328 w 2329"/>
                    <a:gd name="T5" fmla="*/ 2282 h 2362"/>
                    <a:gd name="T6" fmla="*/ 2324 w 2329"/>
                    <a:gd name="T7" fmla="*/ 2302 h 2362"/>
                    <a:gd name="T8" fmla="*/ 2313 w 2329"/>
                    <a:gd name="T9" fmla="*/ 2325 h 2362"/>
                    <a:gd name="T10" fmla="*/ 2294 w 2329"/>
                    <a:gd name="T11" fmla="*/ 2345 h 2362"/>
                    <a:gd name="T12" fmla="*/ 2263 w 2329"/>
                    <a:gd name="T13" fmla="*/ 2357 h 2362"/>
                    <a:gd name="T14" fmla="*/ 1441 w 2329"/>
                    <a:gd name="T15" fmla="*/ 2359 h 2362"/>
                    <a:gd name="T16" fmla="*/ 1442 w 2329"/>
                    <a:gd name="T17" fmla="*/ 1681 h 2362"/>
                    <a:gd name="T18" fmla="*/ 1442 w 2329"/>
                    <a:gd name="T19" fmla="*/ 1669 h 2362"/>
                    <a:gd name="T20" fmla="*/ 1438 w 2329"/>
                    <a:gd name="T21" fmla="*/ 1650 h 2362"/>
                    <a:gd name="T22" fmla="*/ 1430 w 2329"/>
                    <a:gd name="T23" fmla="*/ 1626 h 2362"/>
                    <a:gd name="T24" fmla="*/ 1414 w 2329"/>
                    <a:gd name="T25" fmla="*/ 1603 h 2362"/>
                    <a:gd name="T26" fmla="*/ 1387 w 2329"/>
                    <a:gd name="T27" fmla="*/ 1584 h 2362"/>
                    <a:gd name="T28" fmla="*/ 1348 w 2329"/>
                    <a:gd name="T29" fmla="*/ 1573 h 2362"/>
                    <a:gd name="T30" fmla="*/ 984 w 2329"/>
                    <a:gd name="T31" fmla="*/ 1571 h 2362"/>
                    <a:gd name="T32" fmla="*/ 945 w 2329"/>
                    <a:gd name="T33" fmla="*/ 1577 h 2362"/>
                    <a:gd name="T34" fmla="*/ 917 w 2329"/>
                    <a:gd name="T35" fmla="*/ 1593 h 2362"/>
                    <a:gd name="T36" fmla="*/ 900 w 2329"/>
                    <a:gd name="T37" fmla="*/ 1614 h 2362"/>
                    <a:gd name="T38" fmla="*/ 891 w 2329"/>
                    <a:gd name="T39" fmla="*/ 1638 h 2362"/>
                    <a:gd name="T40" fmla="*/ 887 w 2329"/>
                    <a:gd name="T41" fmla="*/ 1660 h 2362"/>
                    <a:gd name="T42" fmla="*/ 887 w 2329"/>
                    <a:gd name="T43" fmla="*/ 1676 h 2362"/>
                    <a:gd name="T44" fmla="*/ 887 w 2329"/>
                    <a:gd name="T45" fmla="*/ 1682 h 2362"/>
                    <a:gd name="T46" fmla="*/ 882 w 2329"/>
                    <a:gd name="T47" fmla="*/ 2361 h 2362"/>
                    <a:gd name="T48" fmla="*/ 855 w 2329"/>
                    <a:gd name="T49" fmla="*/ 2361 h 2362"/>
                    <a:gd name="T50" fmla="*/ 803 w 2329"/>
                    <a:gd name="T51" fmla="*/ 2361 h 2362"/>
                    <a:gd name="T52" fmla="*/ 734 w 2329"/>
                    <a:gd name="T53" fmla="*/ 2361 h 2362"/>
                    <a:gd name="T54" fmla="*/ 651 w 2329"/>
                    <a:gd name="T55" fmla="*/ 2361 h 2362"/>
                    <a:gd name="T56" fmla="*/ 558 w 2329"/>
                    <a:gd name="T57" fmla="*/ 2361 h 2362"/>
                    <a:gd name="T58" fmla="*/ 462 w 2329"/>
                    <a:gd name="T59" fmla="*/ 2362 h 2362"/>
                    <a:gd name="T60" fmla="*/ 365 w 2329"/>
                    <a:gd name="T61" fmla="*/ 2362 h 2362"/>
                    <a:gd name="T62" fmla="*/ 274 w 2329"/>
                    <a:gd name="T63" fmla="*/ 2362 h 2362"/>
                    <a:gd name="T64" fmla="*/ 194 w 2329"/>
                    <a:gd name="T65" fmla="*/ 2362 h 2362"/>
                    <a:gd name="T66" fmla="*/ 128 w 2329"/>
                    <a:gd name="T67" fmla="*/ 2362 h 2362"/>
                    <a:gd name="T68" fmla="*/ 82 w 2329"/>
                    <a:gd name="T69" fmla="*/ 2362 h 2362"/>
                    <a:gd name="T70" fmla="*/ 50 w 2329"/>
                    <a:gd name="T71" fmla="*/ 2360 h 2362"/>
                    <a:gd name="T72" fmla="*/ 25 w 2329"/>
                    <a:gd name="T73" fmla="*/ 2349 h 2362"/>
                    <a:gd name="T74" fmla="*/ 10 w 2329"/>
                    <a:gd name="T75" fmla="*/ 2331 h 2362"/>
                    <a:gd name="T76" fmla="*/ 2 w 2329"/>
                    <a:gd name="T77" fmla="*/ 2310 h 2362"/>
                    <a:gd name="T78" fmla="*/ 0 w 2329"/>
                    <a:gd name="T79" fmla="*/ 2295 h 2362"/>
                    <a:gd name="T80" fmla="*/ 0 w 2329"/>
                    <a:gd name="T81" fmla="*/ 2288 h 2362"/>
                    <a:gd name="T82" fmla="*/ 1199 w 2329"/>
                    <a:gd name="T83" fmla="*/ 0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329" h="2362">
                      <a:moveTo>
                        <a:pt x="1199" y="0"/>
                      </a:moveTo>
                      <a:lnTo>
                        <a:pt x="2329" y="1016"/>
                      </a:lnTo>
                      <a:lnTo>
                        <a:pt x="2329" y="2268"/>
                      </a:lnTo>
                      <a:lnTo>
                        <a:pt x="2329" y="2270"/>
                      </a:lnTo>
                      <a:lnTo>
                        <a:pt x="2329" y="2275"/>
                      </a:lnTo>
                      <a:lnTo>
                        <a:pt x="2328" y="2282"/>
                      </a:lnTo>
                      <a:lnTo>
                        <a:pt x="2326" y="2291"/>
                      </a:lnTo>
                      <a:lnTo>
                        <a:pt x="2324" y="2302"/>
                      </a:lnTo>
                      <a:lnTo>
                        <a:pt x="2319" y="2313"/>
                      </a:lnTo>
                      <a:lnTo>
                        <a:pt x="2313" y="2325"/>
                      </a:lnTo>
                      <a:lnTo>
                        <a:pt x="2305" y="2336"/>
                      </a:lnTo>
                      <a:lnTo>
                        <a:pt x="2294" y="2345"/>
                      </a:lnTo>
                      <a:lnTo>
                        <a:pt x="2280" y="2352"/>
                      </a:lnTo>
                      <a:lnTo>
                        <a:pt x="2263" y="2357"/>
                      </a:lnTo>
                      <a:lnTo>
                        <a:pt x="2242" y="2359"/>
                      </a:lnTo>
                      <a:lnTo>
                        <a:pt x="1441" y="2359"/>
                      </a:lnTo>
                      <a:lnTo>
                        <a:pt x="1442" y="1682"/>
                      </a:lnTo>
                      <a:lnTo>
                        <a:pt x="1442" y="1681"/>
                      </a:lnTo>
                      <a:lnTo>
                        <a:pt x="1442" y="1676"/>
                      </a:lnTo>
                      <a:lnTo>
                        <a:pt x="1442" y="1669"/>
                      </a:lnTo>
                      <a:lnTo>
                        <a:pt x="1441" y="1660"/>
                      </a:lnTo>
                      <a:lnTo>
                        <a:pt x="1438" y="1650"/>
                      </a:lnTo>
                      <a:lnTo>
                        <a:pt x="1435" y="1638"/>
                      </a:lnTo>
                      <a:lnTo>
                        <a:pt x="1430" y="1626"/>
                      </a:lnTo>
                      <a:lnTo>
                        <a:pt x="1423" y="1614"/>
                      </a:lnTo>
                      <a:lnTo>
                        <a:pt x="1414" y="1603"/>
                      </a:lnTo>
                      <a:lnTo>
                        <a:pt x="1402" y="1593"/>
                      </a:lnTo>
                      <a:lnTo>
                        <a:pt x="1387" y="1584"/>
                      </a:lnTo>
                      <a:lnTo>
                        <a:pt x="1370" y="1577"/>
                      </a:lnTo>
                      <a:lnTo>
                        <a:pt x="1348" y="1573"/>
                      </a:lnTo>
                      <a:lnTo>
                        <a:pt x="1323" y="1571"/>
                      </a:lnTo>
                      <a:lnTo>
                        <a:pt x="984" y="1571"/>
                      </a:lnTo>
                      <a:lnTo>
                        <a:pt x="963" y="1573"/>
                      </a:lnTo>
                      <a:lnTo>
                        <a:pt x="945" y="1577"/>
                      </a:lnTo>
                      <a:lnTo>
                        <a:pt x="929" y="1584"/>
                      </a:lnTo>
                      <a:lnTo>
                        <a:pt x="917" y="1593"/>
                      </a:lnTo>
                      <a:lnTo>
                        <a:pt x="908" y="1603"/>
                      </a:lnTo>
                      <a:lnTo>
                        <a:pt x="900" y="1614"/>
                      </a:lnTo>
                      <a:lnTo>
                        <a:pt x="895" y="1626"/>
                      </a:lnTo>
                      <a:lnTo>
                        <a:pt x="891" y="1638"/>
                      </a:lnTo>
                      <a:lnTo>
                        <a:pt x="889" y="1650"/>
                      </a:lnTo>
                      <a:lnTo>
                        <a:pt x="887" y="1660"/>
                      </a:lnTo>
                      <a:lnTo>
                        <a:pt x="887" y="1669"/>
                      </a:lnTo>
                      <a:lnTo>
                        <a:pt x="887" y="1676"/>
                      </a:lnTo>
                      <a:lnTo>
                        <a:pt x="887" y="1681"/>
                      </a:lnTo>
                      <a:lnTo>
                        <a:pt x="887" y="1682"/>
                      </a:lnTo>
                      <a:lnTo>
                        <a:pt x="886" y="2361"/>
                      </a:lnTo>
                      <a:lnTo>
                        <a:pt x="882" y="2361"/>
                      </a:lnTo>
                      <a:lnTo>
                        <a:pt x="872" y="2361"/>
                      </a:lnTo>
                      <a:lnTo>
                        <a:pt x="855" y="2361"/>
                      </a:lnTo>
                      <a:lnTo>
                        <a:pt x="832" y="2361"/>
                      </a:lnTo>
                      <a:lnTo>
                        <a:pt x="803" y="2361"/>
                      </a:lnTo>
                      <a:lnTo>
                        <a:pt x="771" y="2361"/>
                      </a:lnTo>
                      <a:lnTo>
                        <a:pt x="734" y="2361"/>
                      </a:lnTo>
                      <a:lnTo>
                        <a:pt x="694" y="2361"/>
                      </a:lnTo>
                      <a:lnTo>
                        <a:pt x="651" y="2361"/>
                      </a:lnTo>
                      <a:lnTo>
                        <a:pt x="605" y="2361"/>
                      </a:lnTo>
                      <a:lnTo>
                        <a:pt x="558" y="2361"/>
                      </a:lnTo>
                      <a:lnTo>
                        <a:pt x="510" y="2361"/>
                      </a:lnTo>
                      <a:lnTo>
                        <a:pt x="462" y="2362"/>
                      </a:lnTo>
                      <a:lnTo>
                        <a:pt x="414" y="2362"/>
                      </a:lnTo>
                      <a:lnTo>
                        <a:pt x="365" y="2362"/>
                      </a:lnTo>
                      <a:lnTo>
                        <a:pt x="319" y="2362"/>
                      </a:lnTo>
                      <a:lnTo>
                        <a:pt x="274" y="2362"/>
                      </a:lnTo>
                      <a:lnTo>
                        <a:pt x="233" y="2362"/>
                      </a:lnTo>
                      <a:lnTo>
                        <a:pt x="194" y="2362"/>
                      </a:lnTo>
                      <a:lnTo>
                        <a:pt x="159" y="2362"/>
                      </a:lnTo>
                      <a:lnTo>
                        <a:pt x="128" y="2362"/>
                      </a:lnTo>
                      <a:lnTo>
                        <a:pt x="102" y="2362"/>
                      </a:lnTo>
                      <a:lnTo>
                        <a:pt x="82" y="2362"/>
                      </a:lnTo>
                      <a:lnTo>
                        <a:pt x="68" y="2362"/>
                      </a:lnTo>
                      <a:lnTo>
                        <a:pt x="50" y="2360"/>
                      </a:lnTo>
                      <a:lnTo>
                        <a:pt x="36" y="2356"/>
                      </a:lnTo>
                      <a:lnTo>
                        <a:pt x="25" y="2349"/>
                      </a:lnTo>
                      <a:lnTo>
                        <a:pt x="16" y="2340"/>
                      </a:lnTo>
                      <a:lnTo>
                        <a:pt x="10" y="2331"/>
                      </a:lnTo>
                      <a:lnTo>
                        <a:pt x="5" y="2320"/>
                      </a:lnTo>
                      <a:lnTo>
                        <a:pt x="2" y="2310"/>
                      </a:lnTo>
                      <a:lnTo>
                        <a:pt x="1" y="2302"/>
                      </a:lnTo>
                      <a:lnTo>
                        <a:pt x="0" y="2295"/>
                      </a:lnTo>
                      <a:lnTo>
                        <a:pt x="0" y="2290"/>
                      </a:lnTo>
                      <a:lnTo>
                        <a:pt x="0" y="2288"/>
                      </a:lnTo>
                      <a:lnTo>
                        <a:pt x="0" y="1016"/>
                      </a:lnTo>
                      <a:lnTo>
                        <a:pt x="119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79" name="Freeform 14"/>
                <p:cNvSpPr>
                  <a:spLocks/>
                </p:cNvSpPr>
                <p:nvPr/>
              </p:nvSpPr>
              <p:spPr bwMode="auto">
                <a:xfrm>
                  <a:off x="-286" y="391"/>
                  <a:ext cx="171" cy="82"/>
                </a:xfrm>
                <a:custGeom>
                  <a:avLst/>
                  <a:gdLst>
                    <a:gd name="T0" fmla="*/ 1651 w 3249"/>
                    <a:gd name="T1" fmla="*/ 0 h 1555"/>
                    <a:gd name="T2" fmla="*/ 3249 w 3249"/>
                    <a:gd name="T3" fmla="*/ 1464 h 1555"/>
                    <a:gd name="T4" fmla="*/ 3248 w 3249"/>
                    <a:gd name="T5" fmla="*/ 1465 h 1555"/>
                    <a:gd name="T6" fmla="*/ 3246 w 3249"/>
                    <a:gd name="T7" fmla="*/ 1469 h 1555"/>
                    <a:gd name="T8" fmla="*/ 3242 w 3249"/>
                    <a:gd name="T9" fmla="*/ 1474 h 1555"/>
                    <a:gd name="T10" fmla="*/ 3237 w 3249"/>
                    <a:gd name="T11" fmla="*/ 1481 h 1555"/>
                    <a:gd name="T12" fmla="*/ 3230 w 3249"/>
                    <a:gd name="T13" fmla="*/ 1490 h 1555"/>
                    <a:gd name="T14" fmla="*/ 3221 w 3249"/>
                    <a:gd name="T15" fmla="*/ 1499 h 1555"/>
                    <a:gd name="T16" fmla="*/ 3210 w 3249"/>
                    <a:gd name="T17" fmla="*/ 1509 h 1555"/>
                    <a:gd name="T18" fmla="*/ 3198 w 3249"/>
                    <a:gd name="T19" fmla="*/ 1518 h 1555"/>
                    <a:gd name="T20" fmla="*/ 3184 w 3249"/>
                    <a:gd name="T21" fmla="*/ 1526 h 1555"/>
                    <a:gd name="T22" fmla="*/ 3168 w 3249"/>
                    <a:gd name="T23" fmla="*/ 1534 h 1555"/>
                    <a:gd name="T24" fmla="*/ 3151 w 3249"/>
                    <a:gd name="T25" fmla="*/ 1540 h 1555"/>
                    <a:gd name="T26" fmla="*/ 3131 w 3249"/>
                    <a:gd name="T27" fmla="*/ 1545 h 1555"/>
                    <a:gd name="T28" fmla="*/ 3109 w 3249"/>
                    <a:gd name="T29" fmla="*/ 1547 h 1555"/>
                    <a:gd name="T30" fmla="*/ 3085 w 3249"/>
                    <a:gd name="T31" fmla="*/ 1546 h 1555"/>
                    <a:gd name="T32" fmla="*/ 3059 w 3249"/>
                    <a:gd name="T33" fmla="*/ 1543 h 1555"/>
                    <a:gd name="T34" fmla="*/ 3031 w 3249"/>
                    <a:gd name="T35" fmla="*/ 1536 h 1555"/>
                    <a:gd name="T36" fmla="*/ 3000 w 3249"/>
                    <a:gd name="T37" fmla="*/ 1525 h 1555"/>
                    <a:gd name="T38" fmla="*/ 2967 w 3249"/>
                    <a:gd name="T39" fmla="*/ 1510 h 1555"/>
                    <a:gd name="T40" fmla="*/ 2932 w 3249"/>
                    <a:gd name="T41" fmla="*/ 1489 h 1555"/>
                    <a:gd name="T42" fmla="*/ 2895 w 3249"/>
                    <a:gd name="T43" fmla="*/ 1464 h 1555"/>
                    <a:gd name="T44" fmla="*/ 1651 w 3249"/>
                    <a:gd name="T45" fmla="*/ 335 h 1555"/>
                    <a:gd name="T46" fmla="*/ 324 w 3249"/>
                    <a:gd name="T47" fmla="*/ 1471 h 1555"/>
                    <a:gd name="T48" fmla="*/ 292 w 3249"/>
                    <a:gd name="T49" fmla="*/ 1496 h 1555"/>
                    <a:gd name="T50" fmla="*/ 260 w 3249"/>
                    <a:gd name="T51" fmla="*/ 1517 h 1555"/>
                    <a:gd name="T52" fmla="*/ 232 w 3249"/>
                    <a:gd name="T53" fmla="*/ 1533 h 1555"/>
                    <a:gd name="T54" fmla="*/ 205 w 3249"/>
                    <a:gd name="T55" fmla="*/ 1544 h 1555"/>
                    <a:gd name="T56" fmla="*/ 179 w 3249"/>
                    <a:gd name="T57" fmla="*/ 1551 h 1555"/>
                    <a:gd name="T58" fmla="*/ 156 w 3249"/>
                    <a:gd name="T59" fmla="*/ 1554 h 1555"/>
                    <a:gd name="T60" fmla="*/ 134 w 3249"/>
                    <a:gd name="T61" fmla="*/ 1555 h 1555"/>
                    <a:gd name="T62" fmla="*/ 114 w 3249"/>
                    <a:gd name="T63" fmla="*/ 1553 h 1555"/>
                    <a:gd name="T64" fmla="*/ 95 w 3249"/>
                    <a:gd name="T65" fmla="*/ 1548 h 1555"/>
                    <a:gd name="T66" fmla="*/ 78 w 3249"/>
                    <a:gd name="T67" fmla="*/ 1542 h 1555"/>
                    <a:gd name="T68" fmla="*/ 63 w 3249"/>
                    <a:gd name="T69" fmla="*/ 1534 h 1555"/>
                    <a:gd name="T70" fmla="*/ 50 w 3249"/>
                    <a:gd name="T71" fmla="*/ 1526 h 1555"/>
                    <a:gd name="T72" fmla="*/ 38 w 3249"/>
                    <a:gd name="T73" fmla="*/ 1516 h 1555"/>
                    <a:gd name="T74" fmla="*/ 28 w 3249"/>
                    <a:gd name="T75" fmla="*/ 1507 h 1555"/>
                    <a:gd name="T76" fmla="*/ 19 w 3249"/>
                    <a:gd name="T77" fmla="*/ 1497 h 1555"/>
                    <a:gd name="T78" fmla="*/ 12 w 3249"/>
                    <a:gd name="T79" fmla="*/ 1489 h 1555"/>
                    <a:gd name="T80" fmla="*/ 7 w 3249"/>
                    <a:gd name="T81" fmla="*/ 1481 h 1555"/>
                    <a:gd name="T82" fmla="*/ 3 w 3249"/>
                    <a:gd name="T83" fmla="*/ 1476 h 1555"/>
                    <a:gd name="T84" fmla="*/ 1 w 3249"/>
                    <a:gd name="T85" fmla="*/ 1472 h 1555"/>
                    <a:gd name="T86" fmla="*/ 0 w 3249"/>
                    <a:gd name="T87" fmla="*/ 1471 h 1555"/>
                    <a:gd name="T88" fmla="*/ 1651 w 3249"/>
                    <a:gd name="T89" fmla="*/ 0 h 15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249" h="1555">
                      <a:moveTo>
                        <a:pt x="1651" y="0"/>
                      </a:moveTo>
                      <a:lnTo>
                        <a:pt x="3249" y="1464"/>
                      </a:lnTo>
                      <a:lnTo>
                        <a:pt x="3248" y="1465"/>
                      </a:lnTo>
                      <a:lnTo>
                        <a:pt x="3246" y="1469"/>
                      </a:lnTo>
                      <a:lnTo>
                        <a:pt x="3242" y="1474"/>
                      </a:lnTo>
                      <a:lnTo>
                        <a:pt x="3237" y="1481"/>
                      </a:lnTo>
                      <a:lnTo>
                        <a:pt x="3230" y="1490"/>
                      </a:lnTo>
                      <a:lnTo>
                        <a:pt x="3221" y="1499"/>
                      </a:lnTo>
                      <a:lnTo>
                        <a:pt x="3210" y="1509"/>
                      </a:lnTo>
                      <a:lnTo>
                        <a:pt x="3198" y="1518"/>
                      </a:lnTo>
                      <a:lnTo>
                        <a:pt x="3184" y="1526"/>
                      </a:lnTo>
                      <a:lnTo>
                        <a:pt x="3168" y="1534"/>
                      </a:lnTo>
                      <a:lnTo>
                        <a:pt x="3151" y="1540"/>
                      </a:lnTo>
                      <a:lnTo>
                        <a:pt x="3131" y="1545"/>
                      </a:lnTo>
                      <a:lnTo>
                        <a:pt x="3109" y="1547"/>
                      </a:lnTo>
                      <a:lnTo>
                        <a:pt x="3085" y="1546"/>
                      </a:lnTo>
                      <a:lnTo>
                        <a:pt x="3059" y="1543"/>
                      </a:lnTo>
                      <a:lnTo>
                        <a:pt x="3031" y="1536"/>
                      </a:lnTo>
                      <a:lnTo>
                        <a:pt x="3000" y="1525"/>
                      </a:lnTo>
                      <a:lnTo>
                        <a:pt x="2967" y="1510"/>
                      </a:lnTo>
                      <a:lnTo>
                        <a:pt x="2932" y="1489"/>
                      </a:lnTo>
                      <a:lnTo>
                        <a:pt x="2895" y="1464"/>
                      </a:lnTo>
                      <a:lnTo>
                        <a:pt x="1651" y="335"/>
                      </a:lnTo>
                      <a:lnTo>
                        <a:pt x="324" y="1471"/>
                      </a:lnTo>
                      <a:lnTo>
                        <a:pt x="292" y="1496"/>
                      </a:lnTo>
                      <a:lnTo>
                        <a:pt x="260" y="1517"/>
                      </a:lnTo>
                      <a:lnTo>
                        <a:pt x="232" y="1533"/>
                      </a:lnTo>
                      <a:lnTo>
                        <a:pt x="205" y="1544"/>
                      </a:lnTo>
                      <a:lnTo>
                        <a:pt x="179" y="1551"/>
                      </a:lnTo>
                      <a:lnTo>
                        <a:pt x="156" y="1554"/>
                      </a:lnTo>
                      <a:lnTo>
                        <a:pt x="134" y="1555"/>
                      </a:lnTo>
                      <a:lnTo>
                        <a:pt x="114" y="1553"/>
                      </a:lnTo>
                      <a:lnTo>
                        <a:pt x="95" y="1548"/>
                      </a:lnTo>
                      <a:lnTo>
                        <a:pt x="78" y="1542"/>
                      </a:lnTo>
                      <a:lnTo>
                        <a:pt x="63" y="1534"/>
                      </a:lnTo>
                      <a:lnTo>
                        <a:pt x="50" y="1526"/>
                      </a:lnTo>
                      <a:lnTo>
                        <a:pt x="38" y="1516"/>
                      </a:lnTo>
                      <a:lnTo>
                        <a:pt x="28" y="1507"/>
                      </a:lnTo>
                      <a:lnTo>
                        <a:pt x="19" y="1497"/>
                      </a:lnTo>
                      <a:lnTo>
                        <a:pt x="12" y="1489"/>
                      </a:lnTo>
                      <a:lnTo>
                        <a:pt x="7" y="1481"/>
                      </a:lnTo>
                      <a:lnTo>
                        <a:pt x="3" y="1476"/>
                      </a:lnTo>
                      <a:lnTo>
                        <a:pt x="1" y="1472"/>
                      </a:lnTo>
                      <a:lnTo>
                        <a:pt x="0" y="1471"/>
                      </a:lnTo>
                      <a:lnTo>
                        <a:pt x="16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80" name="Freeform 15"/>
                <p:cNvSpPr>
                  <a:spLocks/>
                </p:cNvSpPr>
                <p:nvPr/>
              </p:nvSpPr>
              <p:spPr bwMode="auto">
                <a:xfrm>
                  <a:off x="-152" y="408"/>
                  <a:ext cx="17" cy="35"/>
                </a:xfrm>
                <a:custGeom>
                  <a:avLst/>
                  <a:gdLst>
                    <a:gd name="T0" fmla="*/ 0 w 319"/>
                    <a:gd name="T1" fmla="*/ 0 h 667"/>
                    <a:gd name="T2" fmla="*/ 319 w 319"/>
                    <a:gd name="T3" fmla="*/ 0 h 667"/>
                    <a:gd name="T4" fmla="*/ 319 w 319"/>
                    <a:gd name="T5" fmla="*/ 667 h 667"/>
                    <a:gd name="T6" fmla="*/ 1 w 319"/>
                    <a:gd name="T7" fmla="*/ 393 h 667"/>
                    <a:gd name="T8" fmla="*/ 0 w 319"/>
                    <a:gd name="T9" fmla="*/ 0 h 6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667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667"/>
                      </a:lnTo>
                      <a:lnTo>
                        <a:pt x="1" y="3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838202" y="2649204"/>
              <a:ext cx="2695302" cy="538409"/>
              <a:chOff x="838202" y="2649204"/>
              <a:chExt cx="2695302" cy="538409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838202" y="2649204"/>
                <a:ext cx="2695302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61552" defTabSz="913833"/>
                <a: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/>
                </a:r>
                <a:b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</a:br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衣著服飾 </a:t>
                </a:r>
                <a: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/>
                </a:r>
                <a:b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</a:br>
                <a:r>
                  <a:rPr 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Apparel and Services</a:t>
                </a:r>
              </a:p>
              <a:p>
                <a:pPr marL="761552" defTabSz="913833"/>
                <a:endParaRPr lang="en-US" sz="13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sp>
            <p:nvSpPr>
              <p:cNvPr id="75" name="Freeform 20"/>
              <p:cNvSpPr>
                <a:spLocks noEditPoints="1"/>
              </p:cNvSpPr>
              <p:nvPr/>
            </p:nvSpPr>
            <p:spPr bwMode="auto">
              <a:xfrm>
                <a:off x="1066895" y="2756203"/>
                <a:ext cx="298713" cy="324410"/>
              </a:xfrm>
              <a:custGeom>
                <a:avLst/>
                <a:gdLst>
                  <a:gd name="T0" fmla="*/ 2973 w 4386"/>
                  <a:gd name="T1" fmla="*/ 2292 h 4309"/>
                  <a:gd name="T2" fmla="*/ 2876 w 4386"/>
                  <a:gd name="T3" fmla="*/ 2566 h 4309"/>
                  <a:gd name="T4" fmla="*/ 2590 w 4386"/>
                  <a:gd name="T5" fmla="*/ 2516 h 4309"/>
                  <a:gd name="T6" fmla="*/ 2590 w 4386"/>
                  <a:gd name="T7" fmla="*/ 2225 h 4309"/>
                  <a:gd name="T8" fmla="*/ 1703 w 4386"/>
                  <a:gd name="T9" fmla="*/ 2160 h 4309"/>
                  <a:gd name="T10" fmla="*/ 1845 w 4386"/>
                  <a:gd name="T11" fmla="*/ 2411 h 4309"/>
                  <a:gd name="T12" fmla="*/ 1623 w 4386"/>
                  <a:gd name="T13" fmla="*/ 2596 h 4309"/>
                  <a:gd name="T14" fmla="*/ 1402 w 4386"/>
                  <a:gd name="T15" fmla="*/ 2411 h 4309"/>
                  <a:gd name="T16" fmla="*/ 1544 w 4386"/>
                  <a:gd name="T17" fmla="*/ 2160 h 4309"/>
                  <a:gd name="T18" fmla="*/ 1554 w 4386"/>
                  <a:gd name="T19" fmla="*/ 1456 h 4309"/>
                  <a:gd name="T20" fmla="*/ 1231 w 4386"/>
                  <a:gd name="T21" fmla="*/ 2019 h 4309"/>
                  <a:gd name="T22" fmla="*/ 824 w 4386"/>
                  <a:gd name="T23" fmla="*/ 2371 h 4309"/>
                  <a:gd name="T24" fmla="*/ 1017 w 4386"/>
                  <a:gd name="T25" fmla="*/ 3040 h 4309"/>
                  <a:gd name="T26" fmla="*/ 1530 w 4386"/>
                  <a:gd name="T27" fmla="*/ 3263 h 4309"/>
                  <a:gd name="T28" fmla="*/ 1944 w 4386"/>
                  <a:gd name="T29" fmla="*/ 3180 h 4309"/>
                  <a:gd name="T30" fmla="*/ 2359 w 4386"/>
                  <a:gd name="T31" fmla="*/ 3179 h 4309"/>
                  <a:gd name="T32" fmla="*/ 2527 w 4386"/>
                  <a:gd name="T33" fmla="*/ 3443 h 4309"/>
                  <a:gd name="T34" fmla="*/ 2262 w 4386"/>
                  <a:gd name="T35" fmla="*/ 3662 h 4309"/>
                  <a:gd name="T36" fmla="*/ 1857 w 4386"/>
                  <a:gd name="T37" fmla="*/ 3570 h 4309"/>
                  <a:gd name="T38" fmla="*/ 1285 w 4386"/>
                  <a:gd name="T39" fmla="*/ 3413 h 4309"/>
                  <a:gd name="T40" fmla="*/ 1514 w 4386"/>
                  <a:gd name="T41" fmla="*/ 3764 h 4309"/>
                  <a:gd name="T42" fmla="*/ 2075 w 4386"/>
                  <a:gd name="T43" fmla="*/ 4026 h 4309"/>
                  <a:gd name="T44" fmla="*/ 2527 w 4386"/>
                  <a:gd name="T45" fmla="*/ 3962 h 4309"/>
                  <a:gd name="T46" fmla="*/ 3022 w 4386"/>
                  <a:gd name="T47" fmla="*/ 3638 h 4309"/>
                  <a:gd name="T48" fmla="*/ 3424 w 4386"/>
                  <a:gd name="T49" fmla="*/ 3066 h 4309"/>
                  <a:gd name="T50" fmla="*/ 3561 w 4386"/>
                  <a:gd name="T51" fmla="*/ 2274 h 4309"/>
                  <a:gd name="T52" fmla="*/ 3151 w 4386"/>
                  <a:gd name="T53" fmla="*/ 1867 h 4309"/>
                  <a:gd name="T54" fmla="*/ 2751 w 4386"/>
                  <a:gd name="T55" fmla="*/ 1890 h 4309"/>
                  <a:gd name="T56" fmla="*/ 2504 w 4386"/>
                  <a:gd name="T57" fmla="*/ 1867 h 4309"/>
                  <a:gd name="T58" fmla="*/ 2016 w 4386"/>
                  <a:gd name="T59" fmla="*/ 1680 h 4309"/>
                  <a:gd name="T60" fmla="*/ 1660 w 4386"/>
                  <a:gd name="T61" fmla="*/ 1359 h 4309"/>
                  <a:gd name="T62" fmla="*/ 2193 w 4386"/>
                  <a:gd name="T63" fmla="*/ 234 h 4309"/>
                  <a:gd name="T64" fmla="*/ 1275 w 4386"/>
                  <a:gd name="T65" fmla="*/ 404 h 4309"/>
                  <a:gd name="T66" fmla="*/ 687 w 4386"/>
                  <a:gd name="T67" fmla="*/ 907 h 4309"/>
                  <a:gd name="T68" fmla="*/ 444 w 4386"/>
                  <a:gd name="T69" fmla="*/ 1730 h 4309"/>
                  <a:gd name="T70" fmla="*/ 779 w 4386"/>
                  <a:gd name="T71" fmla="*/ 1226 h 4309"/>
                  <a:gd name="T72" fmla="*/ 1288 w 4386"/>
                  <a:gd name="T73" fmla="*/ 660 h 4309"/>
                  <a:gd name="T74" fmla="*/ 2076 w 4386"/>
                  <a:gd name="T75" fmla="*/ 438 h 4309"/>
                  <a:gd name="T76" fmla="*/ 2925 w 4386"/>
                  <a:gd name="T77" fmla="*/ 571 h 4309"/>
                  <a:gd name="T78" fmla="*/ 3509 w 4386"/>
                  <a:gd name="T79" fmla="*/ 1056 h 4309"/>
                  <a:gd name="T80" fmla="*/ 3799 w 4386"/>
                  <a:gd name="T81" fmla="*/ 1855 h 4309"/>
                  <a:gd name="T82" fmla="*/ 3792 w 4386"/>
                  <a:gd name="T83" fmla="*/ 1084 h 4309"/>
                  <a:gd name="T84" fmla="*/ 3290 w 4386"/>
                  <a:gd name="T85" fmla="*/ 499 h 4309"/>
                  <a:gd name="T86" fmla="*/ 2454 w 4386"/>
                  <a:gd name="T87" fmla="*/ 245 h 4309"/>
                  <a:gd name="T88" fmla="*/ 2697 w 4386"/>
                  <a:gd name="T89" fmla="*/ 41 h 4309"/>
                  <a:gd name="T90" fmla="*/ 3498 w 4386"/>
                  <a:gd name="T91" fmla="*/ 362 h 4309"/>
                  <a:gd name="T92" fmla="*/ 4006 w 4386"/>
                  <a:gd name="T93" fmla="*/ 994 h 4309"/>
                  <a:gd name="T94" fmla="*/ 4183 w 4386"/>
                  <a:gd name="T95" fmla="*/ 1902 h 4309"/>
                  <a:gd name="T96" fmla="*/ 4386 w 4386"/>
                  <a:gd name="T97" fmla="*/ 2245 h 4309"/>
                  <a:gd name="T98" fmla="*/ 4234 w 4386"/>
                  <a:gd name="T99" fmla="*/ 2982 h 4309"/>
                  <a:gd name="T100" fmla="*/ 3623 w 4386"/>
                  <a:gd name="T101" fmla="*/ 3276 h 4309"/>
                  <a:gd name="T102" fmla="*/ 3086 w 4386"/>
                  <a:gd name="T103" fmla="*/ 3946 h 4309"/>
                  <a:gd name="T104" fmla="*/ 2428 w 4386"/>
                  <a:gd name="T105" fmla="*/ 4281 h 4309"/>
                  <a:gd name="T106" fmla="*/ 1793 w 4386"/>
                  <a:gd name="T107" fmla="*/ 4232 h 4309"/>
                  <a:gd name="T108" fmla="*/ 1146 w 4386"/>
                  <a:gd name="T109" fmla="*/ 3808 h 4309"/>
                  <a:gd name="T110" fmla="*/ 671 w 4386"/>
                  <a:gd name="T111" fmla="*/ 3063 h 4309"/>
                  <a:gd name="T112" fmla="*/ 81 w 4386"/>
                  <a:gd name="T113" fmla="*/ 2911 h 4309"/>
                  <a:gd name="T114" fmla="*/ 15 w 4386"/>
                  <a:gd name="T115" fmla="*/ 2139 h 4309"/>
                  <a:gd name="T116" fmla="*/ 217 w 4386"/>
                  <a:gd name="T117" fmla="*/ 1651 h 4309"/>
                  <a:gd name="T118" fmla="*/ 476 w 4386"/>
                  <a:gd name="T119" fmla="*/ 809 h 4309"/>
                  <a:gd name="T120" fmla="*/ 1062 w 4386"/>
                  <a:gd name="T121" fmla="*/ 251 h 4309"/>
                  <a:gd name="T122" fmla="*/ 1932 w 4386"/>
                  <a:gd name="T123" fmla="*/ 11 h 4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86" h="4309">
                    <a:moveTo>
                      <a:pt x="2763" y="2145"/>
                    </a:moveTo>
                    <a:lnTo>
                      <a:pt x="2803" y="2149"/>
                    </a:lnTo>
                    <a:lnTo>
                      <a:pt x="2842" y="2160"/>
                    </a:lnTo>
                    <a:lnTo>
                      <a:pt x="2876" y="2176"/>
                    </a:lnTo>
                    <a:lnTo>
                      <a:pt x="2908" y="2199"/>
                    </a:lnTo>
                    <a:lnTo>
                      <a:pt x="2935" y="2225"/>
                    </a:lnTo>
                    <a:lnTo>
                      <a:pt x="2957" y="2257"/>
                    </a:lnTo>
                    <a:lnTo>
                      <a:pt x="2973" y="2292"/>
                    </a:lnTo>
                    <a:lnTo>
                      <a:pt x="2984" y="2330"/>
                    </a:lnTo>
                    <a:lnTo>
                      <a:pt x="2988" y="2370"/>
                    </a:lnTo>
                    <a:lnTo>
                      <a:pt x="2984" y="2411"/>
                    </a:lnTo>
                    <a:lnTo>
                      <a:pt x="2973" y="2449"/>
                    </a:lnTo>
                    <a:lnTo>
                      <a:pt x="2957" y="2485"/>
                    </a:lnTo>
                    <a:lnTo>
                      <a:pt x="2935" y="2516"/>
                    </a:lnTo>
                    <a:lnTo>
                      <a:pt x="2908" y="2543"/>
                    </a:lnTo>
                    <a:lnTo>
                      <a:pt x="2876" y="2566"/>
                    </a:lnTo>
                    <a:lnTo>
                      <a:pt x="2842" y="2582"/>
                    </a:lnTo>
                    <a:lnTo>
                      <a:pt x="2803" y="2592"/>
                    </a:lnTo>
                    <a:lnTo>
                      <a:pt x="2763" y="2596"/>
                    </a:lnTo>
                    <a:lnTo>
                      <a:pt x="2722" y="2592"/>
                    </a:lnTo>
                    <a:lnTo>
                      <a:pt x="2683" y="2582"/>
                    </a:lnTo>
                    <a:lnTo>
                      <a:pt x="2649" y="2566"/>
                    </a:lnTo>
                    <a:lnTo>
                      <a:pt x="2617" y="2543"/>
                    </a:lnTo>
                    <a:lnTo>
                      <a:pt x="2590" y="2516"/>
                    </a:lnTo>
                    <a:lnTo>
                      <a:pt x="2568" y="2485"/>
                    </a:lnTo>
                    <a:lnTo>
                      <a:pt x="2552" y="2449"/>
                    </a:lnTo>
                    <a:lnTo>
                      <a:pt x="2541" y="2411"/>
                    </a:lnTo>
                    <a:lnTo>
                      <a:pt x="2537" y="2370"/>
                    </a:lnTo>
                    <a:lnTo>
                      <a:pt x="2541" y="2330"/>
                    </a:lnTo>
                    <a:lnTo>
                      <a:pt x="2552" y="2292"/>
                    </a:lnTo>
                    <a:lnTo>
                      <a:pt x="2568" y="2257"/>
                    </a:lnTo>
                    <a:lnTo>
                      <a:pt x="2590" y="2225"/>
                    </a:lnTo>
                    <a:lnTo>
                      <a:pt x="2617" y="2199"/>
                    </a:lnTo>
                    <a:lnTo>
                      <a:pt x="2649" y="2176"/>
                    </a:lnTo>
                    <a:lnTo>
                      <a:pt x="2683" y="2160"/>
                    </a:lnTo>
                    <a:lnTo>
                      <a:pt x="2722" y="2149"/>
                    </a:lnTo>
                    <a:lnTo>
                      <a:pt x="2763" y="2145"/>
                    </a:lnTo>
                    <a:close/>
                    <a:moveTo>
                      <a:pt x="1623" y="2145"/>
                    </a:moveTo>
                    <a:lnTo>
                      <a:pt x="1664" y="2149"/>
                    </a:lnTo>
                    <a:lnTo>
                      <a:pt x="1703" y="2160"/>
                    </a:lnTo>
                    <a:lnTo>
                      <a:pt x="1737" y="2176"/>
                    </a:lnTo>
                    <a:lnTo>
                      <a:pt x="1769" y="2199"/>
                    </a:lnTo>
                    <a:lnTo>
                      <a:pt x="1796" y="2225"/>
                    </a:lnTo>
                    <a:lnTo>
                      <a:pt x="1818" y="2257"/>
                    </a:lnTo>
                    <a:lnTo>
                      <a:pt x="1834" y="2292"/>
                    </a:lnTo>
                    <a:lnTo>
                      <a:pt x="1845" y="2330"/>
                    </a:lnTo>
                    <a:lnTo>
                      <a:pt x="1849" y="2370"/>
                    </a:lnTo>
                    <a:lnTo>
                      <a:pt x="1845" y="2411"/>
                    </a:lnTo>
                    <a:lnTo>
                      <a:pt x="1834" y="2449"/>
                    </a:lnTo>
                    <a:lnTo>
                      <a:pt x="1818" y="2485"/>
                    </a:lnTo>
                    <a:lnTo>
                      <a:pt x="1796" y="2516"/>
                    </a:lnTo>
                    <a:lnTo>
                      <a:pt x="1769" y="2543"/>
                    </a:lnTo>
                    <a:lnTo>
                      <a:pt x="1737" y="2566"/>
                    </a:lnTo>
                    <a:lnTo>
                      <a:pt x="1703" y="2582"/>
                    </a:lnTo>
                    <a:lnTo>
                      <a:pt x="1664" y="2592"/>
                    </a:lnTo>
                    <a:lnTo>
                      <a:pt x="1623" y="2596"/>
                    </a:lnTo>
                    <a:lnTo>
                      <a:pt x="1583" y="2592"/>
                    </a:lnTo>
                    <a:lnTo>
                      <a:pt x="1544" y="2582"/>
                    </a:lnTo>
                    <a:lnTo>
                      <a:pt x="1510" y="2566"/>
                    </a:lnTo>
                    <a:lnTo>
                      <a:pt x="1478" y="2543"/>
                    </a:lnTo>
                    <a:lnTo>
                      <a:pt x="1451" y="2516"/>
                    </a:lnTo>
                    <a:lnTo>
                      <a:pt x="1429" y="2485"/>
                    </a:lnTo>
                    <a:lnTo>
                      <a:pt x="1413" y="2449"/>
                    </a:lnTo>
                    <a:lnTo>
                      <a:pt x="1402" y="2411"/>
                    </a:lnTo>
                    <a:lnTo>
                      <a:pt x="1398" y="2370"/>
                    </a:lnTo>
                    <a:lnTo>
                      <a:pt x="1402" y="2330"/>
                    </a:lnTo>
                    <a:lnTo>
                      <a:pt x="1413" y="2292"/>
                    </a:lnTo>
                    <a:lnTo>
                      <a:pt x="1429" y="2257"/>
                    </a:lnTo>
                    <a:lnTo>
                      <a:pt x="1451" y="2225"/>
                    </a:lnTo>
                    <a:lnTo>
                      <a:pt x="1478" y="2199"/>
                    </a:lnTo>
                    <a:lnTo>
                      <a:pt x="1510" y="2176"/>
                    </a:lnTo>
                    <a:lnTo>
                      <a:pt x="1544" y="2160"/>
                    </a:lnTo>
                    <a:lnTo>
                      <a:pt x="1583" y="2149"/>
                    </a:lnTo>
                    <a:lnTo>
                      <a:pt x="1623" y="2145"/>
                    </a:lnTo>
                    <a:close/>
                    <a:moveTo>
                      <a:pt x="1582" y="1254"/>
                    </a:moveTo>
                    <a:lnTo>
                      <a:pt x="1578" y="1256"/>
                    </a:lnTo>
                    <a:lnTo>
                      <a:pt x="1574" y="1264"/>
                    </a:lnTo>
                    <a:lnTo>
                      <a:pt x="1572" y="1278"/>
                    </a:lnTo>
                    <a:lnTo>
                      <a:pt x="1567" y="1369"/>
                    </a:lnTo>
                    <a:lnTo>
                      <a:pt x="1554" y="1456"/>
                    </a:lnTo>
                    <a:lnTo>
                      <a:pt x="1534" y="1542"/>
                    </a:lnTo>
                    <a:lnTo>
                      <a:pt x="1506" y="1623"/>
                    </a:lnTo>
                    <a:lnTo>
                      <a:pt x="1474" y="1700"/>
                    </a:lnTo>
                    <a:lnTo>
                      <a:pt x="1434" y="1773"/>
                    </a:lnTo>
                    <a:lnTo>
                      <a:pt x="1390" y="1842"/>
                    </a:lnTo>
                    <a:lnTo>
                      <a:pt x="1341" y="1906"/>
                    </a:lnTo>
                    <a:lnTo>
                      <a:pt x="1288" y="1964"/>
                    </a:lnTo>
                    <a:lnTo>
                      <a:pt x="1231" y="2019"/>
                    </a:lnTo>
                    <a:lnTo>
                      <a:pt x="1170" y="2066"/>
                    </a:lnTo>
                    <a:lnTo>
                      <a:pt x="1106" y="2108"/>
                    </a:lnTo>
                    <a:lnTo>
                      <a:pt x="1039" y="2143"/>
                    </a:lnTo>
                    <a:lnTo>
                      <a:pt x="970" y="2171"/>
                    </a:lnTo>
                    <a:lnTo>
                      <a:pt x="900" y="2193"/>
                    </a:lnTo>
                    <a:lnTo>
                      <a:pt x="828" y="2207"/>
                    </a:lnTo>
                    <a:lnTo>
                      <a:pt x="825" y="2288"/>
                    </a:lnTo>
                    <a:lnTo>
                      <a:pt x="824" y="2371"/>
                    </a:lnTo>
                    <a:lnTo>
                      <a:pt x="827" y="2474"/>
                    </a:lnTo>
                    <a:lnTo>
                      <a:pt x="835" y="2574"/>
                    </a:lnTo>
                    <a:lnTo>
                      <a:pt x="848" y="2669"/>
                    </a:lnTo>
                    <a:lnTo>
                      <a:pt x="865" y="2763"/>
                    </a:lnTo>
                    <a:lnTo>
                      <a:pt x="888" y="2853"/>
                    </a:lnTo>
                    <a:lnTo>
                      <a:pt x="914" y="2939"/>
                    </a:lnTo>
                    <a:lnTo>
                      <a:pt x="964" y="2993"/>
                    </a:lnTo>
                    <a:lnTo>
                      <a:pt x="1017" y="3040"/>
                    </a:lnTo>
                    <a:lnTo>
                      <a:pt x="1073" y="3083"/>
                    </a:lnTo>
                    <a:lnTo>
                      <a:pt x="1131" y="3122"/>
                    </a:lnTo>
                    <a:lnTo>
                      <a:pt x="1194" y="3155"/>
                    </a:lnTo>
                    <a:lnTo>
                      <a:pt x="1257" y="3183"/>
                    </a:lnTo>
                    <a:lnTo>
                      <a:pt x="1324" y="3208"/>
                    </a:lnTo>
                    <a:lnTo>
                      <a:pt x="1392" y="3229"/>
                    </a:lnTo>
                    <a:lnTo>
                      <a:pt x="1461" y="3248"/>
                    </a:lnTo>
                    <a:lnTo>
                      <a:pt x="1530" y="3263"/>
                    </a:lnTo>
                    <a:lnTo>
                      <a:pt x="1600" y="3273"/>
                    </a:lnTo>
                    <a:lnTo>
                      <a:pt x="1669" y="3283"/>
                    </a:lnTo>
                    <a:lnTo>
                      <a:pt x="1740" y="3291"/>
                    </a:lnTo>
                    <a:lnTo>
                      <a:pt x="1808" y="3296"/>
                    </a:lnTo>
                    <a:lnTo>
                      <a:pt x="1833" y="3261"/>
                    </a:lnTo>
                    <a:lnTo>
                      <a:pt x="1865" y="3231"/>
                    </a:lnTo>
                    <a:lnTo>
                      <a:pt x="1902" y="3204"/>
                    </a:lnTo>
                    <a:lnTo>
                      <a:pt x="1944" y="3180"/>
                    </a:lnTo>
                    <a:lnTo>
                      <a:pt x="1991" y="3162"/>
                    </a:lnTo>
                    <a:lnTo>
                      <a:pt x="2043" y="3148"/>
                    </a:lnTo>
                    <a:lnTo>
                      <a:pt x="2096" y="3139"/>
                    </a:lnTo>
                    <a:lnTo>
                      <a:pt x="2153" y="3136"/>
                    </a:lnTo>
                    <a:lnTo>
                      <a:pt x="2209" y="3139"/>
                    </a:lnTo>
                    <a:lnTo>
                      <a:pt x="2262" y="3147"/>
                    </a:lnTo>
                    <a:lnTo>
                      <a:pt x="2313" y="3162"/>
                    </a:lnTo>
                    <a:lnTo>
                      <a:pt x="2359" y="3179"/>
                    </a:lnTo>
                    <a:lnTo>
                      <a:pt x="2400" y="3201"/>
                    </a:lnTo>
                    <a:lnTo>
                      <a:pt x="2438" y="3228"/>
                    </a:lnTo>
                    <a:lnTo>
                      <a:pt x="2469" y="3259"/>
                    </a:lnTo>
                    <a:lnTo>
                      <a:pt x="2496" y="3292"/>
                    </a:lnTo>
                    <a:lnTo>
                      <a:pt x="2515" y="3326"/>
                    </a:lnTo>
                    <a:lnTo>
                      <a:pt x="2527" y="3365"/>
                    </a:lnTo>
                    <a:lnTo>
                      <a:pt x="2531" y="3405"/>
                    </a:lnTo>
                    <a:lnTo>
                      <a:pt x="2527" y="3443"/>
                    </a:lnTo>
                    <a:lnTo>
                      <a:pt x="2515" y="3482"/>
                    </a:lnTo>
                    <a:lnTo>
                      <a:pt x="2496" y="3518"/>
                    </a:lnTo>
                    <a:lnTo>
                      <a:pt x="2469" y="3550"/>
                    </a:lnTo>
                    <a:lnTo>
                      <a:pt x="2438" y="3580"/>
                    </a:lnTo>
                    <a:lnTo>
                      <a:pt x="2400" y="3607"/>
                    </a:lnTo>
                    <a:lnTo>
                      <a:pt x="2359" y="3630"/>
                    </a:lnTo>
                    <a:lnTo>
                      <a:pt x="2313" y="3648"/>
                    </a:lnTo>
                    <a:lnTo>
                      <a:pt x="2262" y="3662"/>
                    </a:lnTo>
                    <a:lnTo>
                      <a:pt x="2209" y="3670"/>
                    </a:lnTo>
                    <a:lnTo>
                      <a:pt x="2153" y="3672"/>
                    </a:lnTo>
                    <a:lnTo>
                      <a:pt x="2093" y="3670"/>
                    </a:lnTo>
                    <a:lnTo>
                      <a:pt x="2037" y="3660"/>
                    </a:lnTo>
                    <a:lnTo>
                      <a:pt x="1986" y="3644"/>
                    </a:lnTo>
                    <a:lnTo>
                      <a:pt x="1936" y="3624"/>
                    </a:lnTo>
                    <a:lnTo>
                      <a:pt x="1894" y="3599"/>
                    </a:lnTo>
                    <a:lnTo>
                      <a:pt x="1857" y="3570"/>
                    </a:lnTo>
                    <a:lnTo>
                      <a:pt x="1825" y="3538"/>
                    </a:lnTo>
                    <a:lnTo>
                      <a:pt x="1801" y="3501"/>
                    </a:lnTo>
                    <a:lnTo>
                      <a:pt x="1717" y="3495"/>
                    </a:lnTo>
                    <a:lnTo>
                      <a:pt x="1631" y="3486"/>
                    </a:lnTo>
                    <a:lnTo>
                      <a:pt x="1544" y="3474"/>
                    </a:lnTo>
                    <a:lnTo>
                      <a:pt x="1458" y="3458"/>
                    </a:lnTo>
                    <a:lnTo>
                      <a:pt x="1372" y="3438"/>
                    </a:lnTo>
                    <a:lnTo>
                      <a:pt x="1285" y="3413"/>
                    </a:lnTo>
                    <a:lnTo>
                      <a:pt x="1200" y="3384"/>
                    </a:lnTo>
                    <a:lnTo>
                      <a:pt x="1118" y="3348"/>
                    </a:lnTo>
                    <a:lnTo>
                      <a:pt x="1178" y="3430"/>
                    </a:lnTo>
                    <a:lnTo>
                      <a:pt x="1240" y="3507"/>
                    </a:lnTo>
                    <a:lnTo>
                      <a:pt x="1305" y="3579"/>
                    </a:lnTo>
                    <a:lnTo>
                      <a:pt x="1373" y="3646"/>
                    </a:lnTo>
                    <a:lnTo>
                      <a:pt x="1443" y="3707"/>
                    </a:lnTo>
                    <a:lnTo>
                      <a:pt x="1514" y="3764"/>
                    </a:lnTo>
                    <a:lnTo>
                      <a:pt x="1587" y="3816"/>
                    </a:lnTo>
                    <a:lnTo>
                      <a:pt x="1659" y="3861"/>
                    </a:lnTo>
                    <a:lnTo>
                      <a:pt x="1732" y="3902"/>
                    </a:lnTo>
                    <a:lnTo>
                      <a:pt x="1804" y="3938"/>
                    </a:lnTo>
                    <a:lnTo>
                      <a:pt x="1874" y="3968"/>
                    </a:lnTo>
                    <a:lnTo>
                      <a:pt x="1943" y="3993"/>
                    </a:lnTo>
                    <a:lnTo>
                      <a:pt x="2010" y="4011"/>
                    </a:lnTo>
                    <a:lnTo>
                      <a:pt x="2075" y="4026"/>
                    </a:lnTo>
                    <a:lnTo>
                      <a:pt x="2136" y="4034"/>
                    </a:lnTo>
                    <a:lnTo>
                      <a:pt x="2193" y="4037"/>
                    </a:lnTo>
                    <a:lnTo>
                      <a:pt x="2242" y="4035"/>
                    </a:lnTo>
                    <a:lnTo>
                      <a:pt x="2295" y="4029"/>
                    </a:lnTo>
                    <a:lnTo>
                      <a:pt x="2350" y="4018"/>
                    </a:lnTo>
                    <a:lnTo>
                      <a:pt x="2407" y="4003"/>
                    </a:lnTo>
                    <a:lnTo>
                      <a:pt x="2465" y="3985"/>
                    </a:lnTo>
                    <a:lnTo>
                      <a:pt x="2527" y="3962"/>
                    </a:lnTo>
                    <a:lnTo>
                      <a:pt x="2588" y="3936"/>
                    </a:lnTo>
                    <a:lnTo>
                      <a:pt x="2650" y="3905"/>
                    </a:lnTo>
                    <a:lnTo>
                      <a:pt x="2713" y="3870"/>
                    </a:lnTo>
                    <a:lnTo>
                      <a:pt x="2775" y="3832"/>
                    </a:lnTo>
                    <a:lnTo>
                      <a:pt x="2839" y="3788"/>
                    </a:lnTo>
                    <a:lnTo>
                      <a:pt x="2900" y="3741"/>
                    </a:lnTo>
                    <a:lnTo>
                      <a:pt x="2963" y="3691"/>
                    </a:lnTo>
                    <a:lnTo>
                      <a:pt x="3022" y="3638"/>
                    </a:lnTo>
                    <a:lnTo>
                      <a:pt x="3081" y="3579"/>
                    </a:lnTo>
                    <a:lnTo>
                      <a:pt x="3138" y="3517"/>
                    </a:lnTo>
                    <a:lnTo>
                      <a:pt x="3192" y="3451"/>
                    </a:lnTo>
                    <a:lnTo>
                      <a:pt x="3246" y="3381"/>
                    </a:lnTo>
                    <a:lnTo>
                      <a:pt x="3295" y="3308"/>
                    </a:lnTo>
                    <a:lnTo>
                      <a:pt x="3341" y="3231"/>
                    </a:lnTo>
                    <a:lnTo>
                      <a:pt x="3384" y="3150"/>
                    </a:lnTo>
                    <a:lnTo>
                      <a:pt x="3424" y="3066"/>
                    </a:lnTo>
                    <a:lnTo>
                      <a:pt x="3458" y="2977"/>
                    </a:lnTo>
                    <a:lnTo>
                      <a:pt x="3489" y="2885"/>
                    </a:lnTo>
                    <a:lnTo>
                      <a:pt x="3514" y="2789"/>
                    </a:lnTo>
                    <a:lnTo>
                      <a:pt x="3535" y="2691"/>
                    </a:lnTo>
                    <a:lnTo>
                      <a:pt x="3550" y="2588"/>
                    </a:lnTo>
                    <a:lnTo>
                      <a:pt x="3559" y="2482"/>
                    </a:lnTo>
                    <a:lnTo>
                      <a:pt x="3562" y="2371"/>
                    </a:lnTo>
                    <a:lnTo>
                      <a:pt x="3561" y="2274"/>
                    </a:lnTo>
                    <a:lnTo>
                      <a:pt x="3557" y="2179"/>
                    </a:lnTo>
                    <a:lnTo>
                      <a:pt x="3550" y="2087"/>
                    </a:lnTo>
                    <a:lnTo>
                      <a:pt x="3499" y="2044"/>
                    </a:lnTo>
                    <a:lnTo>
                      <a:pt x="3442" y="2004"/>
                    </a:lnTo>
                    <a:lnTo>
                      <a:pt x="3379" y="1966"/>
                    </a:lnTo>
                    <a:lnTo>
                      <a:pt x="3308" y="1931"/>
                    </a:lnTo>
                    <a:lnTo>
                      <a:pt x="3232" y="1898"/>
                    </a:lnTo>
                    <a:lnTo>
                      <a:pt x="3151" y="1867"/>
                    </a:lnTo>
                    <a:lnTo>
                      <a:pt x="3065" y="1841"/>
                    </a:lnTo>
                    <a:lnTo>
                      <a:pt x="2972" y="1817"/>
                    </a:lnTo>
                    <a:lnTo>
                      <a:pt x="2875" y="1796"/>
                    </a:lnTo>
                    <a:lnTo>
                      <a:pt x="2774" y="1778"/>
                    </a:lnTo>
                    <a:lnTo>
                      <a:pt x="2667" y="1764"/>
                    </a:lnTo>
                    <a:lnTo>
                      <a:pt x="2698" y="1801"/>
                    </a:lnTo>
                    <a:lnTo>
                      <a:pt x="2726" y="1843"/>
                    </a:lnTo>
                    <a:lnTo>
                      <a:pt x="2751" y="1890"/>
                    </a:lnTo>
                    <a:lnTo>
                      <a:pt x="2774" y="1943"/>
                    </a:lnTo>
                    <a:lnTo>
                      <a:pt x="2792" y="2000"/>
                    </a:lnTo>
                    <a:lnTo>
                      <a:pt x="2753" y="1972"/>
                    </a:lnTo>
                    <a:lnTo>
                      <a:pt x="2709" y="1947"/>
                    </a:lnTo>
                    <a:lnTo>
                      <a:pt x="2661" y="1925"/>
                    </a:lnTo>
                    <a:lnTo>
                      <a:pt x="2612" y="1905"/>
                    </a:lnTo>
                    <a:lnTo>
                      <a:pt x="2559" y="1886"/>
                    </a:lnTo>
                    <a:lnTo>
                      <a:pt x="2504" y="1867"/>
                    </a:lnTo>
                    <a:lnTo>
                      <a:pt x="2447" y="1850"/>
                    </a:lnTo>
                    <a:lnTo>
                      <a:pt x="2388" y="1831"/>
                    </a:lnTo>
                    <a:lnTo>
                      <a:pt x="2327" y="1813"/>
                    </a:lnTo>
                    <a:lnTo>
                      <a:pt x="2266" y="1792"/>
                    </a:lnTo>
                    <a:lnTo>
                      <a:pt x="2205" y="1769"/>
                    </a:lnTo>
                    <a:lnTo>
                      <a:pt x="2141" y="1742"/>
                    </a:lnTo>
                    <a:lnTo>
                      <a:pt x="2079" y="1713"/>
                    </a:lnTo>
                    <a:lnTo>
                      <a:pt x="2016" y="1680"/>
                    </a:lnTo>
                    <a:lnTo>
                      <a:pt x="1954" y="1641"/>
                    </a:lnTo>
                    <a:lnTo>
                      <a:pt x="1893" y="1597"/>
                    </a:lnTo>
                    <a:lnTo>
                      <a:pt x="1831" y="1547"/>
                    </a:lnTo>
                    <a:lnTo>
                      <a:pt x="1772" y="1491"/>
                    </a:lnTo>
                    <a:lnTo>
                      <a:pt x="1715" y="1427"/>
                    </a:lnTo>
                    <a:lnTo>
                      <a:pt x="1685" y="1393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40" y="1331"/>
                    </a:lnTo>
                    <a:lnTo>
                      <a:pt x="1623" y="1307"/>
                    </a:lnTo>
                    <a:lnTo>
                      <a:pt x="1610" y="1287"/>
                    </a:lnTo>
                    <a:lnTo>
                      <a:pt x="1598" y="1272"/>
                    </a:lnTo>
                    <a:lnTo>
                      <a:pt x="1588" y="1260"/>
                    </a:lnTo>
                    <a:lnTo>
                      <a:pt x="1582" y="1254"/>
                    </a:lnTo>
                    <a:close/>
                    <a:moveTo>
                      <a:pt x="2193" y="234"/>
                    </a:moveTo>
                    <a:lnTo>
                      <a:pt x="2060" y="237"/>
                    </a:lnTo>
                    <a:lnTo>
                      <a:pt x="1932" y="245"/>
                    </a:lnTo>
                    <a:lnTo>
                      <a:pt x="1810" y="258"/>
                    </a:lnTo>
                    <a:lnTo>
                      <a:pt x="1693" y="277"/>
                    </a:lnTo>
                    <a:lnTo>
                      <a:pt x="1580" y="301"/>
                    </a:lnTo>
                    <a:lnTo>
                      <a:pt x="1474" y="330"/>
                    </a:lnTo>
                    <a:lnTo>
                      <a:pt x="1372" y="364"/>
                    </a:lnTo>
                    <a:lnTo>
                      <a:pt x="1275" y="404"/>
                    </a:lnTo>
                    <a:lnTo>
                      <a:pt x="1183" y="450"/>
                    </a:lnTo>
                    <a:lnTo>
                      <a:pt x="1097" y="499"/>
                    </a:lnTo>
                    <a:lnTo>
                      <a:pt x="1015" y="555"/>
                    </a:lnTo>
                    <a:lnTo>
                      <a:pt x="940" y="614"/>
                    </a:lnTo>
                    <a:lnTo>
                      <a:pt x="868" y="680"/>
                    </a:lnTo>
                    <a:lnTo>
                      <a:pt x="803" y="751"/>
                    </a:lnTo>
                    <a:lnTo>
                      <a:pt x="743" y="826"/>
                    </a:lnTo>
                    <a:lnTo>
                      <a:pt x="687" y="907"/>
                    </a:lnTo>
                    <a:lnTo>
                      <a:pt x="638" y="992"/>
                    </a:lnTo>
                    <a:lnTo>
                      <a:pt x="594" y="1084"/>
                    </a:lnTo>
                    <a:lnTo>
                      <a:pt x="556" y="1178"/>
                    </a:lnTo>
                    <a:lnTo>
                      <a:pt x="522" y="1279"/>
                    </a:lnTo>
                    <a:lnTo>
                      <a:pt x="494" y="1385"/>
                    </a:lnTo>
                    <a:lnTo>
                      <a:pt x="472" y="1495"/>
                    </a:lnTo>
                    <a:lnTo>
                      <a:pt x="456" y="1611"/>
                    </a:lnTo>
                    <a:lnTo>
                      <a:pt x="444" y="1730"/>
                    </a:lnTo>
                    <a:lnTo>
                      <a:pt x="439" y="1855"/>
                    </a:lnTo>
                    <a:lnTo>
                      <a:pt x="587" y="1855"/>
                    </a:lnTo>
                    <a:lnTo>
                      <a:pt x="609" y="1738"/>
                    </a:lnTo>
                    <a:lnTo>
                      <a:pt x="634" y="1627"/>
                    </a:lnTo>
                    <a:lnTo>
                      <a:pt x="663" y="1519"/>
                    </a:lnTo>
                    <a:lnTo>
                      <a:pt x="696" y="1416"/>
                    </a:lnTo>
                    <a:lnTo>
                      <a:pt x="735" y="1319"/>
                    </a:lnTo>
                    <a:lnTo>
                      <a:pt x="779" y="1226"/>
                    </a:lnTo>
                    <a:lnTo>
                      <a:pt x="825" y="1139"/>
                    </a:lnTo>
                    <a:lnTo>
                      <a:pt x="877" y="1056"/>
                    </a:lnTo>
                    <a:lnTo>
                      <a:pt x="934" y="978"/>
                    </a:lnTo>
                    <a:lnTo>
                      <a:pt x="995" y="903"/>
                    </a:lnTo>
                    <a:lnTo>
                      <a:pt x="1063" y="834"/>
                    </a:lnTo>
                    <a:lnTo>
                      <a:pt x="1134" y="770"/>
                    </a:lnTo>
                    <a:lnTo>
                      <a:pt x="1208" y="713"/>
                    </a:lnTo>
                    <a:lnTo>
                      <a:pt x="1288" y="660"/>
                    </a:lnTo>
                    <a:lnTo>
                      <a:pt x="1372" y="613"/>
                    </a:lnTo>
                    <a:lnTo>
                      <a:pt x="1461" y="571"/>
                    </a:lnTo>
                    <a:lnTo>
                      <a:pt x="1552" y="535"/>
                    </a:lnTo>
                    <a:lnTo>
                      <a:pt x="1649" y="504"/>
                    </a:lnTo>
                    <a:lnTo>
                      <a:pt x="1749" y="479"/>
                    </a:lnTo>
                    <a:lnTo>
                      <a:pt x="1854" y="460"/>
                    </a:lnTo>
                    <a:lnTo>
                      <a:pt x="1963" y="446"/>
                    </a:lnTo>
                    <a:lnTo>
                      <a:pt x="2076" y="438"/>
                    </a:lnTo>
                    <a:lnTo>
                      <a:pt x="2193" y="435"/>
                    </a:lnTo>
                    <a:lnTo>
                      <a:pt x="2310" y="438"/>
                    </a:lnTo>
                    <a:lnTo>
                      <a:pt x="2423" y="446"/>
                    </a:lnTo>
                    <a:lnTo>
                      <a:pt x="2532" y="460"/>
                    </a:lnTo>
                    <a:lnTo>
                      <a:pt x="2637" y="479"/>
                    </a:lnTo>
                    <a:lnTo>
                      <a:pt x="2737" y="504"/>
                    </a:lnTo>
                    <a:lnTo>
                      <a:pt x="2834" y="535"/>
                    </a:lnTo>
                    <a:lnTo>
                      <a:pt x="2925" y="571"/>
                    </a:lnTo>
                    <a:lnTo>
                      <a:pt x="3014" y="613"/>
                    </a:lnTo>
                    <a:lnTo>
                      <a:pt x="3098" y="660"/>
                    </a:lnTo>
                    <a:lnTo>
                      <a:pt x="3178" y="713"/>
                    </a:lnTo>
                    <a:lnTo>
                      <a:pt x="3252" y="770"/>
                    </a:lnTo>
                    <a:lnTo>
                      <a:pt x="3323" y="834"/>
                    </a:lnTo>
                    <a:lnTo>
                      <a:pt x="3391" y="903"/>
                    </a:lnTo>
                    <a:lnTo>
                      <a:pt x="3452" y="978"/>
                    </a:lnTo>
                    <a:lnTo>
                      <a:pt x="3509" y="1056"/>
                    </a:lnTo>
                    <a:lnTo>
                      <a:pt x="3561" y="1139"/>
                    </a:lnTo>
                    <a:lnTo>
                      <a:pt x="3607" y="1226"/>
                    </a:lnTo>
                    <a:lnTo>
                      <a:pt x="3651" y="1319"/>
                    </a:lnTo>
                    <a:lnTo>
                      <a:pt x="3690" y="1416"/>
                    </a:lnTo>
                    <a:lnTo>
                      <a:pt x="3723" y="1519"/>
                    </a:lnTo>
                    <a:lnTo>
                      <a:pt x="3752" y="1627"/>
                    </a:lnTo>
                    <a:lnTo>
                      <a:pt x="3777" y="1738"/>
                    </a:lnTo>
                    <a:lnTo>
                      <a:pt x="3799" y="1855"/>
                    </a:lnTo>
                    <a:lnTo>
                      <a:pt x="3947" y="1855"/>
                    </a:lnTo>
                    <a:lnTo>
                      <a:pt x="3942" y="1730"/>
                    </a:lnTo>
                    <a:lnTo>
                      <a:pt x="3930" y="1611"/>
                    </a:lnTo>
                    <a:lnTo>
                      <a:pt x="3914" y="1495"/>
                    </a:lnTo>
                    <a:lnTo>
                      <a:pt x="3892" y="1385"/>
                    </a:lnTo>
                    <a:lnTo>
                      <a:pt x="3864" y="1279"/>
                    </a:lnTo>
                    <a:lnTo>
                      <a:pt x="3830" y="1178"/>
                    </a:lnTo>
                    <a:lnTo>
                      <a:pt x="3792" y="1084"/>
                    </a:lnTo>
                    <a:lnTo>
                      <a:pt x="3748" y="992"/>
                    </a:lnTo>
                    <a:lnTo>
                      <a:pt x="3699" y="907"/>
                    </a:lnTo>
                    <a:lnTo>
                      <a:pt x="3643" y="826"/>
                    </a:lnTo>
                    <a:lnTo>
                      <a:pt x="3583" y="751"/>
                    </a:lnTo>
                    <a:lnTo>
                      <a:pt x="3518" y="680"/>
                    </a:lnTo>
                    <a:lnTo>
                      <a:pt x="3446" y="614"/>
                    </a:lnTo>
                    <a:lnTo>
                      <a:pt x="3371" y="555"/>
                    </a:lnTo>
                    <a:lnTo>
                      <a:pt x="3290" y="499"/>
                    </a:lnTo>
                    <a:lnTo>
                      <a:pt x="3203" y="450"/>
                    </a:lnTo>
                    <a:lnTo>
                      <a:pt x="3111" y="404"/>
                    </a:lnTo>
                    <a:lnTo>
                      <a:pt x="3014" y="364"/>
                    </a:lnTo>
                    <a:lnTo>
                      <a:pt x="2912" y="330"/>
                    </a:lnTo>
                    <a:lnTo>
                      <a:pt x="2806" y="301"/>
                    </a:lnTo>
                    <a:lnTo>
                      <a:pt x="2693" y="277"/>
                    </a:lnTo>
                    <a:lnTo>
                      <a:pt x="2576" y="258"/>
                    </a:lnTo>
                    <a:lnTo>
                      <a:pt x="2454" y="245"/>
                    </a:lnTo>
                    <a:lnTo>
                      <a:pt x="2326" y="237"/>
                    </a:lnTo>
                    <a:lnTo>
                      <a:pt x="2193" y="234"/>
                    </a:lnTo>
                    <a:close/>
                    <a:moveTo>
                      <a:pt x="2192" y="0"/>
                    </a:moveTo>
                    <a:lnTo>
                      <a:pt x="2193" y="0"/>
                    </a:lnTo>
                    <a:lnTo>
                      <a:pt x="2326" y="3"/>
                    </a:lnTo>
                    <a:lnTo>
                      <a:pt x="2454" y="11"/>
                    </a:lnTo>
                    <a:lnTo>
                      <a:pt x="2577" y="23"/>
                    </a:lnTo>
                    <a:lnTo>
                      <a:pt x="2697" y="41"/>
                    </a:lnTo>
                    <a:lnTo>
                      <a:pt x="2812" y="64"/>
                    </a:lnTo>
                    <a:lnTo>
                      <a:pt x="2924" y="90"/>
                    </a:lnTo>
                    <a:lnTo>
                      <a:pt x="3030" y="124"/>
                    </a:lnTo>
                    <a:lnTo>
                      <a:pt x="3133" y="161"/>
                    </a:lnTo>
                    <a:lnTo>
                      <a:pt x="3231" y="203"/>
                    </a:lnTo>
                    <a:lnTo>
                      <a:pt x="3324" y="251"/>
                    </a:lnTo>
                    <a:lnTo>
                      <a:pt x="3414" y="305"/>
                    </a:lnTo>
                    <a:lnTo>
                      <a:pt x="3498" y="362"/>
                    </a:lnTo>
                    <a:lnTo>
                      <a:pt x="3579" y="424"/>
                    </a:lnTo>
                    <a:lnTo>
                      <a:pt x="3655" y="491"/>
                    </a:lnTo>
                    <a:lnTo>
                      <a:pt x="3727" y="564"/>
                    </a:lnTo>
                    <a:lnTo>
                      <a:pt x="3793" y="641"/>
                    </a:lnTo>
                    <a:lnTo>
                      <a:pt x="3854" y="722"/>
                    </a:lnTo>
                    <a:lnTo>
                      <a:pt x="3910" y="809"/>
                    </a:lnTo>
                    <a:lnTo>
                      <a:pt x="3961" y="898"/>
                    </a:lnTo>
                    <a:lnTo>
                      <a:pt x="4006" y="994"/>
                    </a:lnTo>
                    <a:lnTo>
                      <a:pt x="4047" y="1092"/>
                    </a:lnTo>
                    <a:lnTo>
                      <a:pt x="4082" y="1196"/>
                    </a:lnTo>
                    <a:lnTo>
                      <a:pt x="4112" y="1302"/>
                    </a:lnTo>
                    <a:lnTo>
                      <a:pt x="4136" y="1414"/>
                    </a:lnTo>
                    <a:lnTo>
                      <a:pt x="4156" y="1530"/>
                    </a:lnTo>
                    <a:lnTo>
                      <a:pt x="4169" y="1651"/>
                    </a:lnTo>
                    <a:lnTo>
                      <a:pt x="4179" y="1774"/>
                    </a:lnTo>
                    <a:lnTo>
                      <a:pt x="4183" y="1902"/>
                    </a:lnTo>
                    <a:lnTo>
                      <a:pt x="4225" y="1930"/>
                    </a:lnTo>
                    <a:lnTo>
                      <a:pt x="4265" y="1963"/>
                    </a:lnTo>
                    <a:lnTo>
                      <a:pt x="4300" y="2000"/>
                    </a:lnTo>
                    <a:lnTo>
                      <a:pt x="4330" y="2043"/>
                    </a:lnTo>
                    <a:lnTo>
                      <a:pt x="4354" y="2089"/>
                    </a:lnTo>
                    <a:lnTo>
                      <a:pt x="4371" y="2139"/>
                    </a:lnTo>
                    <a:lnTo>
                      <a:pt x="4382" y="2191"/>
                    </a:lnTo>
                    <a:lnTo>
                      <a:pt x="4386" y="2245"/>
                    </a:lnTo>
                    <a:lnTo>
                      <a:pt x="4386" y="2673"/>
                    </a:lnTo>
                    <a:lnTo>
                      <a:pt x="4382" y="2727"/>
                    </a:lnTo>
                    <a:lnTo>
                      <a:pt x="4373" y="2777"/>
                    </a:lnTo>
                    <a:lnTo>
                      <a:pt x="4355" y="2825"/>
                    </a:lnTo>
                    <a:lnTo>
                      <a:pt x="4333" y="2870"/>
                    </a:lnTo>
                    <a:lnTo>
                      <a:pt x="4305" y="2911"/>
                    </a:lnTo>
                    <a:lnTo>
                      <a:pt x="4272" y="2949"/>
                    </a:lnTo>
                    <a:lnTo>
                      <a:pt x="4234" y="2982"/>
                    </a:lnTo>
                    <a:lnTo>
                      <a:pt x="4193" y="3010"/>
                    </a:lnTo>
                    <a:lnTo>
                      <a:pt x="4148" y="3033"/>
                    </a:lnTo>
                    <a:lnTo>
                      <a:pt x="4100" y="3048"/>
                    </a:lnTo>
                    <a:lnTo>
                      <a:pt x="4050" y="3059"/>
                    </a:lnTo>
                    <a:lnTo>
                      <a:pt x="3997" y="3063"/>
                    </a:lnTo>
                    <a:lnTo>
                      <a:pt x="3715" y="3063"/>
                    </a:lnTo>
                    <a:lnTo>
                      <a:pt x="3672" y="3172"/>
                    </a:lnTo>
                    <a:lnTo>
                      <a:pt x="3623" y="3276"/>
                    </a:lnTo>
                    <a:lnTo>
                      <a:pt x="3570" y="3377"/>
                    </a:lnTo>
                    <a:lnTo>
                      <a:pt x="3511" y="3473"/>
                    </a:lnTo>
                    <a:lnTo>
                      <a:pt x="3449" y="3563"/>
                    </a:lnTo>
                    <a:lnTo>
                      <a:pt x="3383" y="3650"/>
                    </a:lnTo>
                    <a:lnTo>
                      <a:pt x="3313" y="3731"/>
                    </a:lnTo>
                    <a:lnTo>
                      <a:pt x="3240" y="3808"/>
                    </a:lnTo>
                    <a:lnTo>
                      <a:pt x="3165" y="3880"/>
                    </a:lnTo>
                    <a:lnTo>
                      <a:pt x="3086" y="3946"/>
                    </a:lnTo>
                    <a:lnTo>
                      <a:pt x="3006" y="4007"/>
                    </a:lnTo>
                    <a:lnTo>
                      <a:pt x="2925" y="4063"/>
                    </a:lnTo>
                    <a:lnTo>
                      <a:pt x="2843" y="4114"/>
                    </a:lnTo>
                    <a:lnTo>
                      <a:pt x="2759" y="4159"/>
                    </a:lnTo>
                    <a:lnTo>
                      <a:pt x="2677" y="4198"/>
                    </a:lnTo>
                    <a:lnTo>
                      <a:pt x="2593" y="4232"/>
                    </a:lnTo>
                    <a:lnTo>
                      <a:pt x="2511" y="4259"/>
                    </a:lnTo>
                    <a:lnTo>
                      <a:pt x="2428" y="4281"/>
                    </a:lnTo>
                    <a:lnTo>
                      <a:pt x="2349" y="4297"/>
                    </a:lnTo>
                    <a:lnTo>
                      <a:pt x="2270" y="4307"/>
                    </a:lnTo>
                    <a:lnTo>
                      <a:pt x="2193" y="4309"/>
                    </a:lnTo>
                    <a:lnTo>
                      <a:pt x="2116" y="4307"/>
                    </a:lnTo>
                    <a:lnTo>
                      <a:pt x="2037" y="4297"/>
                    </a:lnTo>
                    <a:lnTo>
                      <a:pt x="1958" y="4281"/>
                    </a:lnTo>
                    <a:lnTo>
                      <a:pt x="1875" y="4259"/>
                    </a:lnTo>
                    <a:lnTo>
                      <a:pt x="1793" y="4232"/>
                    </a:lnTo>
                    <a:lnTo>
                      <a:pt x="1709" y="4198"/>
                    </a:lnTo>
                    <a:lnTo>
                      <a:pt x="1627" y="4159"/>
                    </a:lnTo>
                    <a:lnTo>
                      <a:pt x="1543" y="4114"/>
                    </a:lnTo>
                    <a:lnTo>
                      <a:pt x="1461" y="4063"/>
                    </a:lnTo>
                    <a:lnTo>
                      <a:pt x="1380" y="4007"/>
                    </a:lnTo>
                    <a:lnTo>
                      <a:pt x="1300" y="3946"/>
                    </a:lnTo>
                    <a:lnTo>
                      <a:pt x="1221" y="3880"/>
                    </a:lnTo>
                    <a:lnTo>
                      <a:pt x="1146" y="3808"/>
                    </a:lnTo>
                    <a:lnTo>
                      <a:pt x="1073" y="3731"/>
                    </a:lnTo>
                    <a:lnTo>
                      <a:pt x="1003" y="3650"/>
                    </a:lnTo>
                    <a:lnTo>
                      <a:pt x="937" y="3563"/>
                    </a:lnTo>
                    <a:lnTo>
                      <a:pt x="875" y="3473"/>
                    </a:lnTo>
                    <a:lnTo>
                      <a:pt x="816" y="3377"/>
                    </a:lnTo>
                    <a:lnTo>
                      <a:pt x="763" y="3276"/>
                    </a:lnTo>
                    <a:lnTo>
                      <a:pt x="714" y="3172"/>
                    </a:lnTo>
                    <a:lnTo>
                      <a:pt x="671" y="3063"/>
                    </a:lnTo>
                    <a:lnTo>
                      <a:pt x="389" y="3063"/>
                    </a:lnTo>
                    <a:lnTo>
                      <a:pt x="336" y="3059"/>
                    </a:lnTo>
                    <a:lnTo>
                      <a:pt x="286" y="3048"/>
                    </a:lnTo>
                    <a:lnTo>
                      <a:pt x="238" y="3033"/>
                    </a:lnTo>
                    <a:lnTo>
                      <a:pt x="193" y="3010"/>
                    </a:lnTo>
                    <a:lnTo>
                      <a:pt x="152" y="2982"/>
                    </a:lnTo>
                    <a:lnTo>
                      <a:pt x="114" y="2949"/>
                    </a:lnTo>
                    <a:lnTo>
                      <a:pt x="81" y="2911"/>
                    </a:lnTo>
                    <a:lnTo>
                      <a:pt x="53" y="2870"/>
                    </a:lnTo>
                    <a:lnTo>
                      <a:pt x="31" y="2825"/>
                    </a:lnTo>
                    <a:lnTo>
                      <a:pt x="13" y="2777"/>
                    </a:lnTo>
                    <a:lnTo>
                      <a:pt x="4" y="2727"/>
                    </a:lnTo>
                    <a:lnTo>
                      <a:pt x="0" y="2673"/>
                    </a:lnTo>
                    <a:lnTo>
                      <a:pt x="0" y="2245"/>
                    </a:lnTo>
                    <a:lnTo>
                      <a:pt x="4" y="2191"/>
                    </a:lnTo>
                    <a:lnTo>
                      <a:pt x="15" y="2139"/>
                    </a:lnTo>
                    <a:lnTo>
                      <a:pt x="32" y="2089"/>
                    </a:lnTo>
                    <a:lnTo>
                      <a:pt x="56" y="2043"/>
                    </a:lnTo>
                    <a:lnTo>
                      <a:pt x="86" y="2000"/>
                    </a:lnTo>
                    <a:lnTo>
                      <a:pt x="121" y="1963"/>
                    </a:lnTo>
                    <a:lnTo>
                      <a:pt x="161" y="1930"/>
                    </a:lnTo>
                    <a:lnTo>
                      <a:pt x="203" y="1902"/>
                    </a:lnTo>
                    <a:lnTo>
                      <a:pt x="207" y="1774"/>
                    </a:lnTo>
                    <a:lnTo>
                      <a:pt x="217" y="1651"/>
                    </a:lnTo>
                    <a:lnTo>
                      <a:pt x="230" y="1530"/>
                    </a:lnTo>
                    <a:lnTo>
                      <a:pt x="250" y="1414"/>
                    </a:lnTo>
                    <a:lnTo>
                      <a:pt x="274" y="1302"/>
                    </a:lnTo>
                    <a:lnTo>
                      <a:pt x="304" y="1196"/>
                    </a:lnTo>
                    <a:lnTo>
                      <a:pt x="339" y="1092"/>
                    </a:lnTo>
                    <a:lnTo>
                      <a:pt x="380" y="994"/>
                    </a:lnTo>
                    <a:lnTo>
                      <a:pt x="425" y="898"/>
                    </a:lnTo>
                    <a:lnTo>
                      <a:pt x="476" y="809"/>
                    </a:lnTo>
                    <a:lnTo>
                      <a:pt x="532" y="722"/>
                    </a:lnTo>
                    <a:lnTo>
                      <a:pt x="593" y="641"/>
                    </a:lnTo>
                    <a:lnTo>
                      <a:pt x="659" y="564"/>
                    </a:lnTo>
                    <a:lnTo>
                      <a:pt x="731" y="491"/>
                    </a:lnTo>
                    <a:lnTo>
                      <a:pt x="807" y="424"/>
                    </a:lnTo>
                    <a:lnTo>
                      <a:pt x="888" y="362"/>
                    </a:lnTo>
                    <a:lnTo>
                      <a:pt x="972" y="305"/>
                    </a:lnTo>
                    <a:lnTo>
                      <a:pt x="1062" y="251"/>
                    </a:lnTo>
                    <a:lnTo>
                      <a:pt x="1155" y="203"/>
                    </a:lnTo>
                    <a:lnTo>
                      <a:pt x="1253" y="161"/>
                    </a:lnTo>
                    <a:lnTo>
                      <a:pt x="1356" y="124"/>
                    </a:lnTo>
                    <a:lnTo>
                      <a:pt x="1462" y="90"/>
                    </a:lnTo>
                    <a:lnTo>
                      <a:pt x="1574" y="64"/>
                    </a:lnTo>
                    <a:lnTo>
                      <a:pt x="1689" y="41"/>
                    </a:lnTo>
                    <a:lnTo>
                      <a:pt x="1809" y="23"/>
                    </a:lnTo>
                    <a:lnTo>
                      <a:pt x="1932" y="11"/>
                    </a:lnTo>
                    <a:lnTo>
                      <a:pt x="2060" y="3"/>
                    </a:lnTo>
                    <a:lnTo>
                      <a:pt x="2192" y="0"/>
                    </a:lnTo>
                    <a:close/>
                  </a:path>
                </a:pathLst>
              </a:custGeom>
              <a:solidFill>
                <a:srgbClr val="0CB2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833"/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838202" y="3192457"/>
              <a:ext cx="2695302" cy="538409"/>
              <a:chOff x="838202" y="3192457"/>
              <a:chExt cx="2695302" cy="538409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838202" y="3192457"/>
                <a:ext cx="2695302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61552" defTabSz="913833"/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交通 </a:t>
                </a:r>
                <a: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Transportation</a:t>
                </a:r>
                <a:endParaRPr lang="en-US" sz="13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sp>
            <p:nvSpPr>
              <p:cNvPr id="73" name="Freeform 25"/>
              <p:cNvSpPr>
                <a:spLocks noEditPoints="1"/>
              </p:cNvSpPr>
              <p:nvPr/>
            </p:nvSpPr>
            <p:spPr bwMode="auto">
              <a:xfrm>
                <a:off x="1024163" y="3292924"/>
                <a:ext cx="340632" cy="334737"/>
              </a:xfrm>
              <a:custGeom>
                <a:avLst/>
                <a:gdLst>
                  <a:gd name="T0" fmla="*/ 2715 w 3486"/>
                  <a:gd name="T1" fmla="*/ 2849 h 3533"/>
                  <a:gd name="T2" fmla="*/ 3049 w 3486"/>
                  <a:gd name="T3" fmla="*/ 2968 h 3533"/>
                  <a:gd name="T4" fmla="*/ 3086 w 3486"/>
                  <a:gd name="T5" fmla="*/ 2699 h 3533"/>
                  <a:gd name="T6" fmla="*/ 1386 w 3486"/>
                  <a:gd name="T7" fmla="*/ 2920 h 3533"/>
                  <a:gd name="T8" fmla="*/ 1833 w 3486"/>
                  <a:gd name="T9" fmla="*/ 2933 h 3533"/>
                  <a:gd name="T10" fmla="*/ 1562 w 3486"/>
                  <a:gd name="T11" fmla="*/ 2720 h 3533"/>
                  <a:gd name="T12" fmla="*/ 1719 w 3486"/>
                  <a:gd name="T13" fmla="*/ 1861 h 3533"/>
                  <a:gd name="T14" fmla="*/ 1577 w 3486"/>
                  <a:gd name="T15" fmla="*/ 2009 h 3533"/>
                  <a:gd name="T16" fmla="*/ 1716 w 3486"/>
                  <a:gd name="T17" fmla="*/ 2384 h 3533"/>
                  <a:gd name="T18" fmla="*/ 2914 w 3486"/>
                  <a:gd name="T19" fmla="*/ 2368 h 3533"/>
                  <a:gd name="T20" fmla="*/ 2916 w 3486"/>
                  <a:gd name="T21" fmla="*/ 1940 h 3533"/>
                  <a:gd name="T22" fmla="*/ 2722 w 3486"/>
                  <a:gd name="T23" fmla="*/ 1845 h 3533"/>
                  <a:gd name="T24" fmla="*/ 345 w 3486"/>
                  <a:gd name="T25" fmla="*/ 1686 h 3533"/>
                  <a:gd name="T26" fmla="*/ 676 w 3486"/>
                  <a:gd name="T27" fmla="*/ 1931 h 3533"/>
                  <a:gd name="T28" fmla="*/ 669 w 3486"/>
                  <a:gd name="T29" fmla="*/ 1741 h 3533"/>
                  <a:gd name="T30" fmla="*/ 2574 w 3486"/>
                  <a:gd name="T31" fmla="*/ 1652 h 3533"/>
                  <a:gd name="T32" fmla="*/ 2929 w 3486"/>
                  <a:gd name="T33" fmla="*/ 1716 h 3533"/>
                  <a:gd name="T34" fmla="*/ 3198 w 3486"/>
                  <a:gd name="T35" fmla="*/ 2182 h 3533"/>
                  <a:gd name="T36" fmla="*/ 3438 w 3486"/>
                  <a:gd name="T37" fmla="*/ 2528 h 3533"/>
                  <a:gd name="T38" fmla="*/ 3376 w 3486"/>
                  <a:gd name="T39" fmla="*/ 3440 h 3533"/>
                  <a:gd name="T40" fmla="*/ 1596 w 3486"/>
                  <a:gd name="T41" fmla="*/ 3440 h 3533"/>
                  <a:gd name="T42" fmla="*/ 1155 w 3486"/>
                  <a:gd name="T43" fmla="*/ 2717 h 3533"/>
                  <a:gd name="T44" fmla="*/ 1052 w 3486"/>
                  <a:gd name="T45" fmla="*/ 2494 h 3533"/>
                  <a:gd name="T46" fmla="*/ 1377 w 3486"/>
                  <a:gd name="T47" fmla="*/ 2048 h 3533"/>
                  <a:gd name="T48" fmla="*/ 1649 w 3486"/>
                  <a:gd name="T49" fmla="*/ 1704 h 3533"/>
                  <a:gd name="T50" fmla="*/ 2061 w 3486"/>
                  <a:gd name="T51" fmla="*/ 1646 h 3533"/>
                  <a:gd name="T52" fmla="*/ 2771 w 3486"/>
                  <a:gd name="T53" fmla="*/ 1168 h 3533"/>
                  <a:gd name="T54" fmla="*/ 2964 w 3486"/>
                  <a:gd name="T55" fmla="*/ 1333 h 3533"/>
                  <a:gd name="T56" fmla="*/ 3124 w 3486"/>
                  <a:gd name="T57" fmla="*/ 1068 h 3533"/>
                  <a:gd name="T58" fmla="*/ 703 w 3486"/>
                  <a:gd name="T59" fmla="*/ 810 h 3533"/>
                  <a:gd name="T60" fmla="*/ 546 w 3486"/>
                  <a:gd name="T61" fmla="*/ 940 h 3533"/>
                  <a:gd name="T62" fmla="*/ 620 w 3486"/>
                  <a:gd name="T63" fmla="*/ 1330 h 3533"/>
                  <a:gd name="T64" fmla="*/ 1824 w 3486"/>
                  <a:gd name="T65" fmla="*/ 1330 h 3533"/>
                  <a:gd name="T66" fmla="*/ 1884 w 3486"/>
                  <a:gd name="T67" fmla="*/ 917 h 3533"/>
                  <a:gd name="T68" fmla="*/ 1714 w 3486"/>
                  <a:gd name="T69" fmla="*/ 805 h 3533"/>
                  <a:gd name="T70" fmla="*/ 1575 w 3486"/>
                  <a:gd name="T71" fmla="*/ 610 h 3533"/>
                  <a:gd name="T72" fmla="*/ 1913 w 3486"/>
                  <a:gd name="T73" fmla="*/ 682 h 3533"/>
                  <a:gd name="T74" fmla="*/ 2174 w 3486"/>
                  <a:gd name="T75" fmla="*/ 1188 h 3533"/>
                  <a:gd name="T76" fmla="*/ 2377 w 3486"/>
                  <a:gd name="T77" fmla="*/ 1485 h 3533"/>
                  <a:gd name="T78" fmla="*/ 1751 w 3486"/>
                  <a:gd name="T79" fmla="*/ 1523 h 3533"/>
                  <a:gd name="T80" fmla="*/ 1357 w 3486"/>
                  <a:gd name="T81" fmla="*/ 1721 h 3533"/>
                  <a:gd name="T82" fmla="*/ 1049 w 3486"/>
                  <a:gd name="T83" fmla="*/ 2135 h 3533"/>
                  <a:gd name="T84" fmla="*/ 138 w 3486"/>
                  <a:gd name="T85" fmla="*/ 2460 h 3533"/>
                  <a:gd name="T86" fmla="*/ 161 w 3486"/>
                  <a:gd name="T87" fmla="*/ 1518 h 3533"/>
                  <a:gd name="T88" fmla="*/ 135 w 3486"/>
                  <a:gd name="T89" fmla="*/ 1192 h 3533"/>
                  <a:gd name="T90" fmla="*/ 459 w 3486"/>
                  <a:gd name="T91" fmla="*/ 733 h 3533"/>
                  <a:gd name="T92" fmla="*/ 768 w 3486"/>
                  <a:gd name="T93" fmla="*/ 620 h 3533"/>
                  <a:gd name="T94" fmla="*/ 2573 w 3486"/>
                  <a:gd name="T95" fmla="*/ 9 h 3533"/>
                  <a:gd name="T96" fmla="*/ 2929 w 3486"/>
                  <a:gd name="T97" fmla="*/ 74 h 3533"/>
                  <a:gd name="T98" fmla="*/ 3198 w 3486"/>
                  <a:gd name="T99" fmla="*/ 539 h 3533"/>
                  <a:gd name="T100" fmla="*/ 3437 w 3486"/>
                  <a:gd name="T101" fmla="*/ 885 h 3533"/>
                  <a:gd name="T102" fmla="*/ 3376 w 3486"/>
                  <a:gd name="T103" fmla="*/ 1798 h 3533"/>
                  <a:gd name="T104" fmla="*/ 3102 w 3486"/>
                  <a:gd name="T105" fmla="*/ 1642 h 3533"/>
                  <a:gd name="T106" fmla="*/ 2679 w 3486"/>
                  <a:gd name="T107" fmla="*/ 1511 h 3533"/>
                  <a:gd name="T108" fmla="*/ 2321 w 3486"/>
                  <a:gd name="T109" fmla="*/ 1042 h 3533"/>
                  <a:gd name="T110" fmla="*/ 2754 w 3486"/>
                  <a:gd name="T111" fmla="*/ 749 h 3533"/>
                  <a:gd name="T112" fmla="*/ 2955 w 3486"/>
                  <a:gd name="T113" fmla="*/ 379 h 3533"/>
                  <a:gd name="T114" fmla="*/ 2810 w 3486"/>
                  <a:gd name="T115" fmla="*/ 222 h 3533"/>
                  <a:gd name="T116" fmla="*/ 1937 w 3486"/>
                  <a:gd name="T117" fmla="*/ 185 h 3533"/>
                  <a:gd name="T118" fmla="*/ 1617 w 3486"/>
                  <a:gd name="T119" fmla="*/ 285 h 3533"/>
                  <a:gd name="T120" fmla="*/ 1422 w 3486"/>
                  <a:gd name="T121" fmla="*/ 292 h 3533"/>
                  <a:gd name="T122" fmla="*/ 1726 w 3486"/>
                  <a:gd name="T123" fmla="*/ 38 h 3533"/>
                  <a:gd name="T124" fmla="*/ 2264 w 3486"/>
                  <a:gd name="T125" fmla="*/ 0 h 3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86" h="3533">
                    <a:moveTo>
                      <a:pt x="3055" y="2698"/>
                    </a:moveTo>
                    <a:lnTo>
                      <a:pt x="3037" y="2699"/>
                    </a:lnTo>
                    <a:lnTo>
                      <a:pt x="3016" y="2704"/>
                    </a:lnTo>
                    <a:lnTo>
                      <a:pt x="2992" y="2711"/>
                    </a:lnTo>
                    <a:lnTo>
                      <a:pt x="2967" y="2720"/>
                    </a:lnTo>
                    <a:lnTo>
                      <a:pt x="2941" y="2730"/>
                    </a:lnTo>
                    <a:lnTo>
                      <a:pt x="2915" y="2742"/>
                    </a:lnTo>
                    <a:lnTo>
                      <a:pt x="2889" y="2754"/>
                    </a:lnTo>
                    <a:lnTo>
                      <a:pt x="2865" y="2765"/>
                    </a:lnTo>
                    <a:lnTo>
                      <a:pt x="2842" y="2776"/>
                    </a:lnTo>
                    <a:lnTo>
                      <a:pt x="2818" y="2788"/>
                    </a:lnTo>
                    <a:lnTo>
                      <a:pt x="2794" y="2798"/>
                    </a:lnTo>
                    <a:lnTo>
                      <a:pt x="2771" y="2810"/>
                    </a:lnTo>
                    <a:lnTo>
                      <a:pt x="2749" y="2822"/>
                    </a:lnTo>
                    <a:lnTo>
                      <a:pt x="2731" y="2834"/>
                    </a:lnTo>
                    <a:lnTo>
                      <a:pt x="2715" y="2849"/>
                    </a:lnTo>
                    <a:lnTo>
                      <a:pt x="2702" y="2863"/>
                    </a:lnTo>
                    <a:lnTo>
                      <a:pt x="2694" y="2879"/>
                    </a:lnTo>
                    <a:lnTo>
                      <a:pt x="2691" y="2898"/>
                    </a:lnTo>
                    <a:lnTo>
                      <a:pt x="2693" y="2916"/>
                    </a:lnTo>
                    <a:lnTo>
                      <a:pt x="2697" y="2933"/>
                    </a:lnTo>
                    <a:lnTo>
                      <a:pt x="2705" y="2946"/>
                    </a:lnTo>
                    <a:lnTo>
                      <a:pt x="2717" y="2957"/>
                    </a:lnTo>
                    <a:lnTo>
                      <a:pt x="2732" y="2965"/>
                    </a:lnTo>
                    <a:lnTo>
                      <a:pt x="2753" y="2972"/>
                    </a:lnTo>
                    <a:lnTo>
                      <a:pt x="2779" y="2975"/>
                    </a:lnTo>
                    <a:lnTo>
                      <a:pt x="2811" y="2976"/>
                    </a:lnTo>
                    <a:lnTo>
                      <a:pt x="2934" y="2976"/>
                    </a:lnTo>
                    <a:lnTo>
                      <a:pt x="2964" y="2975"/>
                    </a:lnTo>
                    <a:lnTo>
                      <a:pt x="2993" y="2974"/>
                    </a:lnTo>
                    <a:lnTo>
                      <a:pt x="3021" y="2972"/>
                    </a:lnTo>
                    <a:lnTo>
                      <a:pt x="3049" y="2968"/>
                    </a:lnTo>
                    <a:lnTo>
                      <a:pt x="3074" y="2962"/>
                    </a:lnTo>
                    <a:lnTo>
                      <a:pt x="3097" y="2954"/>
                    </a:lnTo>
                    <a:lnTo>
                      <a:pt x="3116" y="2945"/>
                    </a:lnTo>
                    <a:lnTo>
                      <a:pt x="3131" y="2934"/>
                    </a:lnTo>
                    <a:lnTo>
                      <a:pt x="3143" y="2920"/>
                    </a:lnTo>
                    <a:lnTo>
                      <a:pt x="3151" y="2903"/>
                    </a:lnTo>
                    <a:lnTo>
                      <a:pt x="3154" y="2884"/>
                    </a:lnTo>
                    <a:lnTo>
                      <a:pt x="3154" y="2791"/>
                    </a:lnTo>
                    <a:lnTo>
                      <a:pt x="3152" y="2766"/>
                    </a:lnTo>
                    <a:lnTo>
                      <a:pt x="3149" y="2746"/>
                    </a:lnTo>
                    <a:lnTo>
                      <a:pt x="3142" y="2731"/>
                    </a:lnTo>
                    <a:lnTo>
                      <a:pt x="3134" y="2719"/>
                    </a:lnTo>
                    <a:lnTo>
                      <a:pt x="3124" y="2710"/>
                    </a:lnTo>
                    <a:lnTo>
                      <a:pt x="3112" y="2705"/>
                    </a:lnTo>
                    <a:lnTo>
                      <a:pt x="3099" y="2701"/>
                    </a:lnTo>
                    <a:lnTo>
                      <a:pt x="3086" y="2699"/>
                    </a:lnTo>
                    <a:lnTo>
                      <a:pt x="3070" y="2698"/>
                    </a:lnTo>
                    <a:lnTo>
                      <a:pt x="3055" y="2698"/>
                    </a:lnTo>
                    <a:close/>
                    <a:moveTo>
                      <a:pt x="1474" y="2698"/>
                    </a:moveTo>
                    <a:lnTo>
                      <a:pt x="1459" y="2698"/>
                    </a:lnTo>
                    <a:lnTo>
                      <a:pt x="1445" y="2699"/>
                    </a:lnTo>
                    <a:lnTo>
                      <a:pt x="1431" y="2700"/>
                    </a:lnTo>
                    <a:lnTo>
                      <a:pt x="1418" y="2705"/>
                    </a:lnTo>
                    <a:lnTo>
                      <a:pt x="1406" y="2710"/>
                    </a:lnTo>
                    <a:lnTo>
                      <a:pt x="1396" y="2719"/>
                    </a:lnTo>
                    <a:lnTo>
                      <a:pt x="1387" y="2731"/>
                    </a:lnTo>
                    <a:lnTo>
                      <a:pt x="1381" y="2746"/>
                    </a:lnTo>
                    <a:lnTo>
                      <a:pt x="1377" y="2766"/>
                    </a:lnTo>
                    <a:lnTo>
                      <a:pt x="1376" y="2791"/>
                    </a:lnTo>
                    <a:lnTo>
                      <a:pt x="1376" y="2884"/>
                    </a:lnTo>
                    <a:lnTo>
                      <a:pt x="1379" y="2903"/>
                    </a:lnTo>
                    <a:lnTo>
                      <a:pt x="1386" y="2920"/>
                    </a:lnTo>
                    <a:lnTo>
                      <a:pt x="1398" y="2934"/>
                    </a:lnTo>
                    <a:lnTo>
                      <a:pt x="1414" y="2945"/>
                    </a:lnTo>
                    <a:lnTo>
                      <a:pt x="1434" y="2954"/>
                    </a:lnTo>
                    <a:lnTo>
                      <a:pt x="1456" y="2962"/>
                    </a:lnTo>
                    <a:lnTo>
                      <a:pt x="1481" y="2968"/>
                    </a:lnTo>
                    <a:lnTo>
                      <a:pt x="1508" y="2972"/>
                    </a:lnTo>
                    <a:lnTo>
                      <a:pt x="1536" y="2974"/>
                    </a:lnTo>
                    <a:lnTo>
                      <a:pt x="1566" y="2976"/>
                    </a:lnTo>
                    <a:lnTo>
                      <a:pt x="1595" y="2976"/>
                    </a:lnTo>
                    <a:lnTo>
                      <a:pt x="1719" y="2976"/>
                    </a:lnTo>
                    <a:lnTo>
                      <a:pt x="1751" y="2975"/>
                    </a:lnTo>
                    <a:lnTo>
                      <a:pt x="1777" y="2972"/>
                    </a:lnTo>
                    <a:lnTo>
                      <a:pt x="1797" y="2965"/>
                    </a:lnTo>
                    <a:lnTo>
                      <a:pt x="1814" y="2957"/>
                    </a:lnTo>
                    <a:lnTo>
                      <a:pt x="1825" y="2946"/>
                    </a:lnTo>
                    <a:lnTo>
                      <a:pt x="1833" y="2933"/>
                    </a:lnTo>
                    <a:lnTo>
                      <a:pt x="1838" y="2916"/>
                    </a:lnTo>
                    <a:lnTo>
                      <a:pt x="1839" y="2898"/>
                    </a:lnTo>
                    <a:lnTo>
                      <a:pt x="1836" y="2879"/>
                    </a:lnTo>
                    <a:lnTo>
                      <a:pt x="1828" y="2863"/>
                    </a:lnTo>
                    <a:lnTo>
                      <a:pt x="1816" y="2848"/>
                    </a:lnTo>
                    <a:lnTo>
                      <a:pt x="1800" y="2834"/>
                    </a:lnTo>
                    <a:lnTo>
                      <a:pt x="1780" y="2821"/>
                    </a:lnTo>
                    <a:lnTo>
                      <a:pt x="1759" y="2810"/>
                    </a:lnTo>
                    <a:lnTo>
                      <a:pt x="1735" y="2798"/>
                    </a:lnTo>
                    <a:lnTo>
                      <a:pt x="1713" y="2788"/>
                    </a:lnTo>
                    <a:lnTo>
                      <a:pt x="1689" y="2776"/>
                    </a:lnTo>
                    <a:lnTo>
                      <a:pt x="1666" y="2765"/>
                    </a:lnTo>
                    <a:lnTo>
                      <a:pt x="1641" y="2754"/>
                    </a:lnTo>
                    <a:lnTo>
                      <a:pt x="1615" y="2742"/>
                    </a:lnTo>
                    <a:lnTo>
                      <a:pt x="1589" y="2730"/>
                    </a:lnTo>
                    <a:lnTo>
                      <a:pt x="1562" y="2720"/>
                    </a:lnTo>
                    <a:lnTo>
                      <a:pt x="1537" y="2711"/>
                    </a:lnTo>
                    <a:lnTo>
                      <a:pt x="1513" y="2704"/>
                    </a:lnTo>
                    <a:lnTo>
                      <a:pt x="1493" y="2699"/>
                    </a:lnTo>
                    <a:lnTo>
                      <a:pt x="1474" y="2698"/>
                    </a:lnTo>
                    <a:close/>
                    <a:moveTo>
                      <a:pt x="2264" y="1816"/>
                    </a:moveTo>
                    <a:lnTo>
                      <a:pt x="2186" y="1816"/>
                    </a:lnTo>
                    <a:lnTo>
                      <a:pt x="2115" y="1818"/>
                    </a:lnTo>
                    <a:lnTo>
                      <a:pt x="2050" y="1820"/>
                    </a:lnTo>
                    <a:lnTo>
                      <a:pt x="1990" y="1823"/>
                    </a:lnTo>
                    <a:lnTo>
                      <a:pt x="1937" y="1826"/>
                    </a:lnTo>
                    <a:lnTo>
                      <a:pt x="1889" y="1832"/>
                    </a:lnTo>
                    <a:lnTo>
                      <a:pt x="1845" y="1836"/>
                    </a:lnTo>
                    <a:lnTo>
                      <a:pt x="1807" y="1842"/>
                    </a:lnTo>
                    <a:lnTo>
                      <a:pt x="1775" y="1848"/>
                    </a:lnTo>
                    <a:lnTo>
                      <a:pt x="1745" y="1855"/>
                    </a:lnTo>
                    <a:lnTo>
                      <a:pt x="1719" y="1861"/>
                    </a:lnTo>
                    <a:lnTo>
                      <a:pt x="1697" y="1868"/>
                    </a:lnTo>
                    <a:lnTo>
                      <a:pt x="1680" y="1876"/>
                    </a:lnTo>
                    <a:lnTo>
                      <a:pt x="1665" y="1882"/>
                    </a:lnTo>
                    <a:lnTo>
                      <a:pt x="1652" y="1890"/>
                    </a:lnTo>
                    <a:lnTo>
                      <a:pt x="1642" y="1896"/>
                    </a:lnTo>
                    <a:lnTo>
                      <a:pt x="1633" y="1904"/>
                    </a:lnTo>
                    <a:lnTo>
                      <a:pt x="1628" y="1910"/>
                    </a:lnTo>
                    <a:lnTo>
                      <a:pt x="1622" y="1916"/>
                    </a:lnTo>
                    <a:lnTo>
                      <a:pt x="1619" y="1922"/>
                    </a:lnTo>
                    <a:lnTo>
                      <a:pt x="1617" y="1928"/>
                    </a:lnTo>
                    <a:lnTo>
                      <a:pt x="1615" y="1932"/>
                    </a:lnTo>
                    <a:lnTo>
                      <a:pt x="1612" y="1937"/>
                    </a:lnTo>
                    <a:lnTo>
                      <a:pt x="1607" y="1949"/>
                    </a:lnTo>
                    <a:lnTo>
                      <a:pt x="1599" y="1965"/>
                    </a:lnTo>
                    <a:lnTo>
                      <a:pt x="1590" y="1985"/>
                    </a:lnTo>
                    <a:lnTo>
                      <a:pt x="1577" y="2009"/>
                    </a:lnTo>
                    <a:lnTo>
                      <a:pt x="1564" y="2037"/>
                    </a:lnTo>
                    <a:lnTo>
                      <a:pt x="1548" y="2071"/>
                    </a:lnTo>
                    <a:lnTo>
                      <a:pt x="1532" y="2110"/>
                    </a:lnTo>
                    <a:lnTo>
                      <a:pt x="1515" y="2155"/>
                    </a:lnTo>
                    <a:lnTo>
                      <a:pt x="1497" y="2207"/>
                    </a:lnTo>
                    <a:lnTo>
                      <a:pt x="1480" y="2266"/>
                    </a:lnTo>
                    <a:lnTo>
                      <a:pt x="1461" y="2333"/>
                    </a:lnTo>
                    <a:lnTo>
                      <a:pt x="1464" y="2334"/>
                    </a:lnTo>
                    <a:lnTo>
                      <a:pt x="1474" y="2336"/>
                    </a:lnTo>
                    <a:lnTo>
                      <a:pt x="1490" y="2340"/>
                    </a:lnTo>
                    <a:lnTo>
                      <a:pt x="1511" y="2346"/>
                    </a:lnTo>
                    <a:lnTo>
                      <a:pt x="1540" y="2352"/>
                    </a:lnTo>
                    <a:lnTo>
                      <a:pt x="1574" y="2360"/>
                    </a:lnTo>
                    <a:lnTo>
                      <a:pt x="1615" y="2368"/>
                    </a:lnTo>
                    <a:lnTo>
                      <a:pt x="1663" y="2376"/>
                    </a:lnTo>
                    <a:lnTo>
                      <a:pt x="1716" y="2384"/>
                    </a:lnTo>
                    <a:lnTo>
                      <a:pt x="1775" y="2392"/>
                    </a:lnTo>
                    <a:lnTo>
                      <a:pt x="1841" y="2399"/>
                    </a:lnTo>
                    <a:lnTo>
                      <a:pt x="1913" y="2406"/>
                    </a:lnTo>
                    <a:lnTo>
                      <a:pt x="1991" y="2411"/>
                    </a:lnTo>
                    <a:lnTo>
                      <a:pt x="2076" y="2416"/>
                    </a:lnTo>
                    <a:lnTo>
                      <a:pt x="2167" y="2418"/>
                    </a:lnTo>
                    <a:lnTo>
                      <a:pt x="2264" y="2419"/>
                    </a:lnTo>
                    <a:lnTo>
                      <a:pt x="2362" y="2418"/>
                    </a:lnTo>
                    <a:lnTo>
                      <a:pt x="2454" y="2416"/>
                    </a:lnTo>
                    <a:lnTo>
                      <a:pt x="2537" y="2411"/>
                    </a:lnTo>
                    <a:lnTo>
                      <a:pt x="2616" y="2406"/>
                    </a:lnTo>
                    <a:lnTo>
                      <a:pt x="2689" y="2399"/>
                    </a:lnTo>
                    <a:lnTo>
                      <a:pt x="2754" y="2392"/>
                    </a:lnTo>
                    <a:lnTo>
                      <a:pt x="2814" y="2384"/>
                    </a:lnTo>
                    <a:lnTo>
                      <a:pt x="2867" y="2376"/>
                    </a:lnTo>
                    <a:lnTo>
                      <a:pt x="2914" y="2368"/>
                    </a:lnTo>
                    <a:lnTo>
                      <a:pt x="2954" y="2360"/>
                    </a:lnTo>
                    <a:lnTo>
                      <a:pt x="2988" y="2352"/>
                    </a:lnTo>
                    <a:lnTo>
                      <a:pt x="3016" y="2346"/>
                    </a:lnTo>
                    <a:lnTo>
                      <a:pt x="3038" y="2340"/>
                    </a:lnTo>
                    <a:lnTo>
                      <a:pt x="3054" y="2336"/>
                    </a:lnTo>
                    <a:lnTo>
                      <a:pt x="3063" y="2334"/>
                    </a:lnTo>
                    <a:lnTo>
                      <a:pt x="3066" y="2333"/>
                    </a:lnTo>
                    <a:lnTo>
                      <a:pt x="3048" y="2265"/>
                    </a:lnTo>
                    <a:lnTo>
                      <a:pt x="3028" y="2204"/>
                    </a:lnTo>
                    <a:lnTo>
                      <a:pt x="3008" y="2149"/>
                    </a:lnTo>
                    <a:lnTo>
                      <a:pt x="2990" y="2100"/>
                    </a:lnTo>
                    <a:lnTo>
                      <a:pt x="2971" y="2059"/>
                    </a:lnTo>
                    <a:lnTo>
                      <a:pt x="2955" y="2022"/>
                    </a:lnTo>
                    <a:lnTo>
                      <a:pt x="2940" y="1989"/>
                    </a:lnTo>
                    <a:lnTo>
                      <a:pt x="2927" y="1963"/>
                    </a:lnTo>
                    <a:lnTo>
                      <a:pt x="2916" y="1940"/>
                    </a:lnTo>
                    <a:lnTo>
                      <a:pt x="2908" y="1921"/>
                    </a:lnTo>
                    <a:lnTo>
                      <a:pt x="2908" y="1920"/>
                    </a:lnTo>
                    <a:lnTo>
                      <a:pt x="2907" y="1918"/>
                    </a:lnTo>
                    <a:lnTo>
                      <a:pt x="2906" y="1916"/>
                    </a:lnTo>
                    <a:lnTo>
                      <a:pt x="2903" y="1913"/>
                    </a:lnTo>
                    <a:lnTo>
                      <a:pt x="2900" y="1908"/>
                    </a:lnTo>
                    <a:lnTo>
                      <a:pt x="2894" y="1903"/>
                    </a:lnTo>
                    <a:lnTo>
                      <a:pt x="2887" y="1897"/>
                    </a:lnTo>
                    <a:lnTo>
                      <a:pt x="2877" y="1891"/>
                    </a:lnTo>
                    <a:lnTo>
                      <a:pt x="2865" y="1884"/>
                    </a:lnTo>
                    <a:lnTo>
                      <a:pt x="2850" y="1878"/>
                    </a:lnTo>
                    <a:lnTo>
                      <a:pt x="2831" y="1871"/>
                    </a:lnTo>
                    <a:lnTo>
                      <a:pt x="2810" y="1865"/>
                    </a:lnTo>
                    <a:lnTo>
                      <a:pt x="2785" y="1858"/>
                    </a:lnTo>
                    <a:lnTo>
                      <a:pt x="2756" y="1850"/>
                    </a:lnTo>
                    <a:lnTo>
                      <a:pt x="2722" y="1845"/>
                    </a:lnTo>
                    <a:lnTo>
                      <a:pt x="2684" y="1838"/>
                    </a:lnTo>
                    <a:lnTo>
                      <a:pt x="2642" y="1833"/>
                    </a:lnTo>
                    <a:lnTo>
                      <a:pt x="2593" y="1829"/>
                    </a:lnTo>
                    <a:lnTo>
                      <a:pt x="2539" y="1824"/>
                    </a:lnTo>
                    <a:lnTo>
                      <a:pt x="2481" y="1820"/>
                    </a:lnTo>
                    <a:lnTo>
                      <a:pt x="2415" y="1818"/>
                    </a:lnTo>
                    <a:lnTo>
                      <a:pt x="2344" y="1816"/>
                    </a:lnTo>
                    <a:lnTo>
                      <a:pt x="2264" y="1816"/>
                    </a:lnTo>
                    <a:close/>
                    <a:moveTo>
                      <a:pt x="432" y="1652"/>
                    </a:moveTo>
                    <a:lnTo>
                      <a:pt x="417" y="1653"/>
                    </a:lnTo>
                    <a:lnTo>
                      <a:pt x="401" y="1653"/>
                    </a:lnTo>
                    <a:lnTo>
                      <a:pt x="388" y="1655"/>
                    </a:lnTo>
                    <a:lnTo>
                      <a:pt x="375" y="1660"/>
                    </a:lnTo>
                    <a:lnTo>
                      <a:pt x="363" y="1665"/>
                    </a:lnTo>
                    <a:lnTo>
                      <a:pt x="354" y="1674"/>
                    </a:lnTo>
                    <a:lnTo>
                      <a:pt x="345" y="1686"/>
                    </a:lnTo>
                    <a:lnTo>
                      <a:pt x="338" y="1701"/>
                    </a:lnTo>
                    <a:lnTo>
                      <a:pt x="335" y="1721"/>
                    </a:lnTo>
                    <a:lnTo>
                      <a:pt x="333" y="1745"/>
                    </a:lnTo>
                    <a:lnTo>
                      <a:pt x="333" y="1838"/>
                    </a:lnTo>
                    <a:lnTo>
                      <a:pt x="336" y="1857"/>
                    </a:lnTo>
                    <a:lnTo>
                      <a:pt x="344" y="1874"/>
                    </a:lnTo>
                    <a:lnTo>
                      <a:pt x="356" y="1889"/>
                    </a:lnTo>
                    <a:lnTo>
                      <a:pt x="372" y="1900"/>
                    </a:lnTo>
                    <a:lnTo>
                      <a:pt x="391" y="1909"/>
                    </a:lnTo>
                    <a:lnTo>
                      <a:pt x="413" y="1917"/>
                    </a:lnTo>
                    <a:lnTo>
                      <a:pt x="438" y="1922"/>
                    </a:lnTo>
                    <a:lnTo>
                      <a:pt x="466" y="1927"/>
                    </a:lnTo>
                    <a:lnTo>
                      <a:pt x="494" y="1929"/>
                    </a:lnTo>
                    <a:lnTo>
                      <a:pt x="523" y="1930"/>
                    </a:lnTo>
                    <a:lnTo>
                      <a:pt x="553" y="1931"/>
                    </a:lnTo>
                    <a:lnTo>
                      <a:pt x="676" y="1931"/>
                    </a:lnTo>
                    <a:lnTo>
                      <a:pt x="708" y="1930"/>
                    </a:lnTo>
                    <a:lnTo>
                      <a:pt x="734" y="1926"/>
                    </a:lnTo>
                    <a:lnTo>
                      <a:pt x="755" y="1920"/>
                    </a:lnTo>
                    <a:lnTo>
                      <a:pt x="770" y="1912"/>
                    </a:lnTo>
                    <a:lnTo>
                      <a:pt x="782" y="1901"/>
                    </a:lnTo>
                    <a:lnTo>
                      <a:pt x="790" y="1888"/>
                    </a:lnTo>
                    <a:lnTo>
                      <a:pt x="794" y="1871"/>
                    </a:lnTo>
                    <a:lnTo>
                      <a:pt x="796" y="1853"/>
                    </a:lnTo>
                    <a:lnTo>
                      <a:pt x="793" y="1834"/>
                    </a:lnTo>
                    <a:lnTo>
                      <a:pt x="786" y="1818"/>
                    </a:lnTo>
                    <a:lnTo>
                      <a:pt x="773" y="1802"/>
                    </a:lnTo>
                    <a:lnTo>
                      <a:pt x="757" y="1789"/>
                    </a:lnTo>
                    <a:lnTo>
                      <a:pt x="738" y="1776"/>
                    </a:lnTo>
                    <a:lnTo>
                      <a:pt x="716" y="1764"/>
                    </a:lnTo>
                    <a:lnTo>
                      <a:pt x="693" y="1753"/>
                    </a:lnTo>
                    <a:lnTo>
                      <a:pt x="669" y="1741"/>
                    </a:lnTo>
                    <a:lnTo>
                      <a:pt x="645" y="1730"/>
                    </a:lnTo>
                    <a:lnTo>
                      <a:pt x="622" y="1720"/>
                    </a:lnTo>
                    <a:lnTo>
                      <a:pt x="598" y="1708"/>
                    </a:lnTo>
                    <a:lnTo>
                      <a:pt x="572" y="1696"/>
                    </a:lnTo>
                    <a:lnTo>
                      <a:pt x="546" y="1685"/>
                    </a:lnTo>
                    <a:lnTo>
                      <a:pt x="520" y="1675"/>
                    </a:lnTo>
                    <a:lnTo>
                      <a:pt x="495" y="1665"/>
                    </a:lnTo>
                    <a:lnTo>
                      <a:pt x="471" y="1658"/>
                    </a:lnTo>
                    <a:lnTo>
                      <a:pt x="450" y="1654"/>
                    </a:lnTo>
                    <a:lnTo>
                      <a:pt x="432" y="1652"/>
                    </a:lnTo>
                    <a:close/>
                    <a:moveTo>
                      <a:pt x="2265" y="1643"/>
                    </a:moveTo>
                    <a:lnTo>
                      <a:pt x="2339" y="1643"/>
                    </a:lnTo>
                    <a:lnTo>
                      <a:pt x="2407" y="1644"/>
                    </a:lnTo>
                    <a:lnTo>
                      <a:pt x="2469" y="1646"/>
                    </a:lnTo>
                    <a:lnTo>
                      <a:pt x="2524" y="1649"/>
                    </a:lnTo>
                    <a:lnTo>
                      <a:pt x="2574" y="1652"/>
                    </a:lnTo>
                    <a:lnTo>
                      <a:pt x="2618" y="1655"/>
                    </a:lnTo>
                    <a:lnTo>
                      <a:pt x="2657" y="1658"/>
                    </a:lnTo>
                    <a:lnTo>
                      <a:pt x="2690" y="1662"/>
                    </a:lnTo>
                    <a:lnTo>
                      <a:pt x="2719" y="1665"/>
                    </a:lnTo>
                    <a:lnTo>
                      <a:pt x="2743" y="1668"/>
                    </a:lnTo>
                    <a:lnTo>
                      <a:pt x="2763" y="1672"/>
                    </a:lnTo>
                    <a:lnTo>
                      <a:pt x="2778" y="1675"/>
                    </a:lnTo>
                    <a:lnTo>
                      <a:pt x="2790" y="1677"/>
                    </a:lnTo>
                    <a:lnTo>
                      <a:pt x="2798" y="1679"/>
                    </a:lnTo>
                    <a:lnTo>
                      <a:pt x="2803" y="1680"/>
                    </a:lnTo>
                    <a:lnTo>
                      <a:pt x="2804" y="1681"/>
                    </a:lnTo>
                    <a:lnTo>
                      <a:pt x="2826" y="1687"/>
                    </a:lnTo>
                    <a:lnTo>
                      <a:pt x="2850" y="1693"/>
                    </a:lnTo>
                    <a:lnTo>
                      <a:pt x="2876" y="1700"/>
                    </a:lnTo>
                    <a:lnTo>
                      <a:pt x="2902" y="1708"/>
                    </a:lnTo>
                    <a:lnTo>
                      <a:pt x="2929" y="1716"/>
                    </a:lnTo>
                    <a:lnTo>
                      <a:pt x="2955" y="1727"/>
                    </a:lnTo>
                    <a:lnTo>
                      <a:pt x="2980" y="1740"/>
                    </a:lnTo>
                    <a:lnTo>
                      <a:pt x="3004" y="1756"/>
                    </a:lnTo>
                    <a:lnTo>
                      <a:pt x="3025" y="1773"/>
                    </a:lnTo>
                    <a:lnTo>
                      <a:pt x="3042" y="1795"/>
                    </a:lnTo>
                    <a:lnTo>
                      <a:pt x="3056" y="1819"/>
                    </a:lnTo>
                    <a:lnTo>
                      <a:pt x="3064" y="1836"/>
                    </a:lnTo>
                    <a:lnTo>
                      <a:pt x="3073" y="1859"/>
                    </a:lnTo>
                    <a:lnTo>
                      <a:pt x="3085" y="1886"/>
                    </a:lnTo>
                    <a:lnTo>
                      <a:pt x="3098" y="1918"/>
                    </a:lnTo>
                    <a:lnTo>
                      <a:pt x="3112" y="1954"/>
                    </a:lnTo>
                    <a:lnTo>
                      <a:pt x="3128" y="1994"/>
                    </a:lnTo>
                    <a:lnTo>
                      <a:pt x="3144" y="2037"/>
                    </a:lnTo>
                    <a:lnTo>
                      <a:pt x="3162" y="2083"/>
                    </a:lnTo>
                    <a:lnTo>
                      <a:pt x="3180" y="2132"/>
                    </a:lnTo>
                    <a:lnTo>
                      <a:pt x="3198" y="2182"/>
                    </a:lnTo>
                    <a:lnTo>
                      <a:pt x="3216" y="2233"/>
                    </a:lnTo>
                    <a:lnTo>
                      <a:pt x="3324" y="2233"/>
                    </a:lnTo>
                    <a:lnTo>
                      <a:pt x="3350" y="2237"/>
                    </a:lnTo>
                    <a:lnTo>
                      <a:pt x="3375" y="2246"/>
                    </a:lnTo>
                    <a:lnTo>
                      <a:pt x="3399" y="2261"/>
                    </a:lnTo>
                    <a:lnTo>
                      <a:pt x="3420" y="2279"/>
                    </a:lnTo>
                    <a:lnTo>
                      <a:pt x="3437" y="2302"/>
                    </a:lnTo>
                    <a:lnTo>
                      <a:pt x="3449" y="2326"/>
                    </a:lnTo>
                    <a:lnTo>
                      <a:pt x="3481" y="2419"/>
                    </a:lnTo>
                    <a:lnTo>
                      <a:pt x="3485" y="2438"/>
                    </a:lnTo>
                    <a:lnTo>
                      <a:pt x="3486" y="2458"/>
                    </a:lnTo>
                    <a:lnTo>
                      <a:pt x="3483" y="2477"/>
                    </a:lnTo>
                    <a:lnTo>
                      <a:pt x="3476" y="2494"/>
                    </a:lnTo>
                    <a:lnTo>
                      <a:pt x="3466" y="2508"/>
                    </a:lnTo>
                    <a:lnTo>
                      <a:pt x="3453" y="2520"/>
                    </a:lnTo>
                    <a:lnTo>
                      <a:pt x="3438" y="2528"/>
                    </a:lnTo>
                    <a:lnTo>
                      <a:pt x="3420" y="2530"/>
                    </a:lnTo>
                    <a:lnTo>
                      <a:pt x="3314" y="2530"/>
                    </a:lnTo>
                    <a:lnTo>
                      <a:pt x="3326" y="2563"/>
                    </a:lnTo>
                    <a:lnTo>
                      <a:pt x="3336" y="2591"/>
                    </a:lnTo>
                    <a:lnTo>
                      <a:pt x="3345" y="2613"/>
                    </a:lnTo>
                    <a:lnTo>
                      <a:pt x="3352" y="2630"/>
                    </a:lnTo>
                    <a:lnTo>
                      <a:pt x="3358" y="2642"/>
                    </a:lnTo>
                    <a:lnTo>
                      <a:pt x="3361" y="2650"/>
                    </a:lnTo>
                    <a:lnTo>
                      <a:pt x="3362" y="2652"/>
                    </a:lnTo>
                    <a:lnTo>
                      <a:pt x="3366" y="2662"/>
                    </a:lnTo>
                    <a:lnTo>
                      <a:pt x="3370" y="2678"/>
                    </a:lnTo>
                    <a:lnTo>
                      <a:pt x="3372" y="2698"/>
                    </a:lnTo>
                    <a:lnTo>
                      <a:pt x="3374" y="2717"/>
                    </a:lnTo>
                    <a:lnTo>
                      <a:pt x="3375" y="2734"/>
                    </a:lnTo>
                    <a:lnTo>
                      <a:pt x="3376" y="2745"/>
                    </a:lnTo>
                    <a:lnTo>
                      <a:pt x="3376" y="3440"/>
                    </a:lnTo>
                    <a:lnTo>
                      <a:pt x="3373" y="3465"/>
                    </a:lnTo>
                    <a:lnTo>
                      <a:pt x="3363" y="3487"/>
                    </a:lnTo>
                    <a:lnTo>
                      <a:pt x="3349" y="3505"/>
                    </a:lnTo>
                    <a:lnTo>
                      <a:pt x="3330" y="3521"/>
                    </a:lnTo>
                    <a:lnTo>
                      <a:pt x="3308" y="3529"/>
                    </a:lnTo>
                    <a:lnTo>
                      <a:pt x="3284" y="3533"/>
                    </a:lnTo>
                    <a:lnTo>
                      <a:pt x="3026" y="3533"/>
                    </a:lnTo>
                    <a:lnTo>
                      <a:pt x="3002" y="3529"/>
                    </a:lnTo>
                    <a:lnTo>
                      <a:pt x="2979" y="3521"/>
                    </a:lnTo>
                    <a:lnTo>
                      <a:pt x="2961" y="3505"/>
                    </a:lnTo>
                    <a:lnTo>
                      <a:pt x="2946" y="3487"/>
                    </a:lnTo>
                    <a:lnTo>
                      <a:pt x="2937" y="3465"/>
                    </a:lnTo>
                    <a:lnTo>
                      <a:pt x="2933" y="3440"/>
                    </a:lnTo>
                    <a:lnTo>
                      <a:pt x="2933" y="3310"/>
                    </a:lnTo>
                    <a:lnTo>
                      <a:pt x="1596" y="3310"/>
                    </a:lnTo>
                    <a:lnTo>
                      <a:pt x="1596" y="3440"/>
                    </a:lnTo>
                    <a:lnTo>
                      <a:pt x="1593" y="3465"/>
                    </a:lnTo>
                    <a:lnTo>
                      <a:pt x="1584" y="3487"/>
                    </a:lnTo>
                    <a:lnTo>
                      <a:pt x="1569" y="3505"/>
                    </a:lnTo>
                    <a:lnTo>
                      <a:pt x="1550" y="3521"/>
                    </a:lnTo>
                    <a:lnTo>
                      <a:pt x="1529" y="3529"/>
                    </a:lnTo>
                    <a:lnTo>
                      <a:pt x="1504" y="3533"/>
                    </a:lnTo>
                    <a:lnTo>
                      <a:pt x="1247" y="3533"/>
                    </a:lnTo>
                    <a:lnTo>
                      <a:pt x="1222" y="3529"/>
                    </a:lnTo>
                    <a:lnTo>
                      <a:pt x="1200" y="3521"/>
                    </a:lnTo>
                    <a:lnTo>
                      <a:pt x="1182" y="3505"/>
                    </a:lnTo>
                    <a:lnTo>
                      <a:pt x="1166" y="3487"/>
                    </a:lnTo>
                    <a:lnTo>
                      <a:pt x="1158" y="3465"/>
                    </a:lnTo>
                    <a:lnTo>
                      <a:pt x="1154" y="3440"/>
                    </a:lnTo>
                    <a:lnTo>
                      <a:pt x="1154" y="2745"/>
                    </a:lnTo>
                    <a:lnTo>
                      <a:pt x="1154" y="2734"/>
                    </a:lnTo>
                    <a:lnTo>
                      <a:pt x="1155" y="2717"/>
                    </a:lnTo>
                    <a:lnTo>
                      <a:pt x="1158" y="2698"/>
                    </a:lnTo>
                    <a:lnTo>
                      <a:pt x="1161" y="2678"/>
                    </a:lnTo>
                    <a:lnTo>
                      <a:pt x="1164" y="2662"/>
                    </a:lnTo>
                    <a:lnTo>
                      <a:pt x="1167" y="2652"/>
                    </a:lnTo>
                    <a:lnTo>
                      <a:pt x="1169" y="2650"/>
                    </a:lnTo>
                    <a:lnTo>
                      <a:pt x="1172" y="2642"/>
                    </a:lnTo>
                    <a:lnTo>
                      <a:pt x="1177" y="2630"/>
                    </a:lnTo>
                    <a:lnTo>
                      <a:pt x="1185" y="2613"/>
                    </a:lnTo>
                    <a:lnTo>
                      <a:pt x="1194" y="2591"/>
                    </a:lnTo>
                    <a:lnTo>
                      <a:pt x="1203" y="2563"/>
                    </a:lnTo>
                    <a:lnTo>
                      <a:pt x="1215" y="2530"/>
                    </a:lnTo>
                    <a:lnTo>
                      <a:pt x="1109" y="2530"/>
                    </a:lnTo>
                    <a:lnTo>
                      <a:pt x="1090" y="2528"/>
                    </a:lnTo>
                    <a:lnTo>
                      <a:pt x="1075" y="2520"/>
                    </a:lnTo>
                    <a:lnTo>
                      <a:pt x="1062" y="2508"/>
                    </a:lnTo>
                    <a:lnTo>
                      <a:pt x="1052" y="2494"/>
                    </a:lnTo>
                    <a:lnTo>
                      <a:pt x="1046" y="2477"/>
                    </a:lnTo>
                    <a:lnTo>
                      <a:pt x="1042" y="2458"/>
                    </a:lnTo>
                    <a:lnTo>
                      <a:pt x="1043" y="2438"/>
                    </a:lnTo>
                    <a:lnTo>
                      <a:pt x="1048" y="2419"/>
                    </a:lnTo>
                    <a:lnTo>
                      <a:pt x="1079" y="2326"/>
                    </a:lnTo>
                    <a:lnTo>
                      <a:pt x="1091" y="2302"/>
                    </a:lnTo>
                    <a:lnTo>
                      <a:pt x="1108" y="2279"/>
                    </a:lnTo>
                    <a:lnTo>
                      <a:pt x="1129" y="2261"/>
                    </a:lnTo>
                    <a:lnTo>
                      <a:pt x="1152" y="2246"/>
                    </a:lnTo>
                    <a:lnTo>
                      <a:pt x="1178" y="2237"/>
                    </a:lnTo>
                    <a:lnTo>
                      <a:pt x="1203" y="2233"/>
                    </a:lnTo>
                    <a:lnTo>
                      <a:pt x="1310" y="2233"/>
                    </a:lnTo>
                    <a:lnTo>
                      <a:pt x="1327" y="2184"/>
                    </a:lnTo>
                    <a:lnTo>
                      <a:pt x="1345" y="2137"/>
                    </a:lnTo>
                    <a:lnTo>
                      <a:pt x="1361" y="2092"/>
                    </a:lnTo>
                    <a:lnTo>
                      <a:pt x="1377" y="2048"/>
                    </a:lnTo>
                    <a:lnTo>
                      <a:pt x="1394" y="2006"/>
                    </a:lnTo>
                    <a:lnTo>
                      <a:pt x="1408" y="1968"/>
                    </a:lnTo>
                    <a:lnTo>
                      <a:pt x="1422" y="1933"/>
                    </a:lnTo>
                    <a:lnTo>
                      <a:pt x="1435" y="1903"/>
                    </a:lnTo>
                    <a:lnTo>
                      <a:pt x="1446" y="1876"/>
                    </a:lnTo>
                    <a:lnTo>
                      <a:pt x="1456" y="1853"/>
                    </a:lnTo>
                    <a:lnTo>
                      <a:pt x="1463" y="1835"/>
                    </a:lnTo>
                    <a:lnTo>
                      <a:pt x="1469" y="1823"/>
                    </a:lnTo>
                    <a:lnTo>
                      <a:pt x="1484" y="1799"/>
                    </a:lnTo>
                    <a:lnTo>
                      <a:pt x="1503" y="1780"/>
                    </a:lnTo>
                    <a:lnTo>
                      <a:pt x="1523" y="1761"/>
                    </a:lnTo>
                    <a:lnTo>
                      <a:pt x="1546" y="1747"/>
                    </a:lnTo>
                    <a:lnTo>
                      <a:pt x="1570" y="1734"/>
                    </a:lnTo>
                    <a:lnTo>
                      <a:pt x="1596" y="1723"/>
                    </a:lnTo>
                    <a:lnTo>
                      <a:pt x="1622" y="1713"/>
                    </a:lnTo>
                    <a:lnTo>
                      <a:pt x="1649" y="1704"/>
                    </a:lnTo>
                    <a:lnTo>
                      <a:pt x="1676" y="1697"/>
                    </a:lnTo>
                    <a:lnTo>
                      <a:pt x="1702" y="1689"/>
                    </a:lnTo>
                    <a:lnTo>
                      <a:pt x="1726" y="1681"/>
                    </a:lnTo>
                    <a:lnTo>
                      <a:pt x="1727" y="1680"/>
                    </a:lnTo>
                    <a:lnTo>
                      <a:pt x="1732" y="1679"/>
                    </a:lnTo>
                    <a:lnTo>
                      <a:pt x="1740" y="1677"/>
                    </a:lnTo>
                    <a:lnTo>
                      <a:pt x="1752" y="1675"/>
                    </a:lnTo>
                    <a:lnTo>
                      <a:pt x="1767" y="1672"/>
                    </a:lnTo>
                    <a:lnTo>
                      <a:pt x="1787" y="1668"/>
                    </a:lnTo>
                    <a:lnTo>
                      <a:pt x="1810" y="1665"/>
                    </a:lnTo>
                    <a:lnTo>
                      <a:pt x="1840" y="1662"/>
                    </a:lnTo>
                    <a:lnTo>
                      <a:pt x="1874" y="1658"/>
                    </a:lnTo>
                    <a:lnTo>
                      <a:pt x="1912" y="1655"/>
                    </a:lnTo>
                    <a:lnTo>
                      <a:pt x="1956" y="1652"/>
                    </a:lnTo>
                    <a:lnTo>
                      <a:pt x="2005" y="1649"/>
                    </a:lnTo>
                    <a:lnTo>
                      <a:pt x="2061" y="1646"/>
                    </a:lnTo>
                    <a:lnTo>
                      <a:pt x="2123" y="1644"/>
                    </a:lnTo>
                    <a:lnTo>
                      <a:pt x="2190" y="1643"/>
                    </a:lnTo>
                    <a:lnTo>
                      <a:pt x="2265" y="1643"/>
                    </a:lnTo>
                    <a:close/>
                    <a:moveTo>
                      <a:pt x="3055" y="1055"/>
                    </a:moveTo>
                    <a:lnTo>
                      <a:pt x="3037" y="1056"/>
                    </a:lnTo>
                    <a:lnTo>
                      <a:pt x="3016" y="1062"/>
                    </a:lnTo>
                    <a:lnTo>
                      <a:pt x="2992" y="1068"/>
                    </a:lnTo>
                    <a:lnTo>
                      <a:pt x="2967" y="1077"/>
                    </a:lnTo>
                    <a:lnTo>
                      <a:pt x="2941" y="1088"/>
                    </a:lnTo>
                    <a:lnTo>
                      <a:pt x="2915" y="1099"/>
                    </a:lnTo>
                    <a:lnTo>
                      <a:pt x="2889" y="1111"/>
                    </a:lnTo>
                    <a:lnTo>
                      <a:pt x="2865" y="1123"/>
                    </a:lnTo>
                    <a:lnTo>
                      <a:pt x="2842" y="1134"/>
                    </a:lnTo>
                    <a:lnTo>
                      <a:pt x="2818" y="1145"/>
                    </a:lnTo>
                    <a:lnTo>
                      <a:pt x="2794" y="1157"/>
                    </a:lnTo>
                    <a:lnTo>
                      <a:pt x="2771" y="1168"/>
                    </a:lnTo>
                    <a:lnTo>
                      <a:pt x="2749" y="1180"/>
                    </a:lnTo>
                    <a:lnTo>
                      <a:pt x="2731" y="1192"/>
                    </a:lnTo>
                    <a:lnTo>
                      <a:pt x="2715" y="1206"/>
                    </a:lnTo>
                    <a:lnTo>
                      <a:pt x="2702" y="1221"/>
                    </a:lnTo>
                    <a:lnTo>
                      <a:pt x="2694" y="1237"/>
                    </a:lnTo>
                    <a:lnTo>
                      <a:pt x="2691" y="1255"/>
                    </a:lnTo>
                    <a:lnTo>
                      <a:pt x="2693" y="1274"/>
                    </a:lnTo>
                    <a:lnTo>
                      <a:pt x="2697" y="1290"/>
                    </a:lnTo>
                    <a:lnTo>
                      <a:pt x="2705" y="1304"/>
                    </a:lnTo>
                    <a:lnTo>
                      <a:pt x="2717" y="1315"/>
                    </a:lnTo>
                    <a:lnTo>
                      <a:pt x="2732" y="1322"/>
                    </a:lnTo>
                    <a:lnTo>
                      <a:pt x="2753" y="1329"/>
                    </a:lnTo>
                    <a:lnTo>
                      <a:pt x="2779" y="1332"/>
                    </a:lnTo>
                    <a:lnTo>
                      <a:pt x="2811" y="1333"/>
                    </a:lnTo>
                    <a:lnTo>
                      <a:pt x="2934" y="1333"/>
                    </a:lnTo>
                    <a:lnTo>
                      <a:pt x="2964" y="1333"/>
                    </a:lnTo>
                    <a:lnTo>
                      <a:pt x="2993" y="1331"/>
                    </a:lnTo>
                    <a:lnTo>
                      <a:pt x="3021" y="1329"/>
                    </a:lnTo>
                    <a:lnTo>
                      <a:pt x="3049" y="1325"/>
                    </a:lnTo>
                    <a:lnTo>
                      <a:pt x="3074" y="1319"/>
                    </a:lnTo>
                    <a:lnTo>
                      <a:pt x="3097" y="1312"/>
                    </a:lnTo>
                    <a:lnTo>
                      <a:pt x="3116" y="1303"/>
                    </a:lnTo>
                    <a:lnTo>
                      <a:pt x="3131" y="1291"/>
                    </a:lnTo>
                    <a:lnTo>
                      <a:pt x="3143" y="1277"/>
                    </a:lnTo>
                    <a:lnTo>
                      <a:pt x="3151" y="1260"/>
                    </a:lnTo>
                    <a:lnTo>
                      <a:pt x="3154" y="1241"/>
                    </a:lnTo>
                    <a:lnTo>
                      <a:pt x="3154" y="1148"/>
                    </a:lnTo>
                    <a:lnTo>
                      <a:pt x="3152" y="1124"/>
                    </a:lnTo>
                    <a:lnTo>
                      <a:pt x="3149" y="1104"/>
                    </a:lnTo>
                    <a:lnTo>
                      <a:pt x="3142" y="1088"/>
                    </a:lnTo>
                    <a:lnTo>
                      <a:pt x="3134" y="1077"/>
                    </a:lnTo>
                    <a:lnTo>
                      <a:pt x="3124" y="1068"/>
                    </a:lnTo>
                    <a:lnTo>
                      <a:pt x="3112" y="1062"/>
                    </a:lnTo>
                    <a:lnTo>
                      <a:pt x="3099" y="1058"/>
                    </a:lnTo>
                    <a:lnTo>
                      <a:pt x="3086" y="1056"/>
                    </a:lnTo>
                    <a:lnTo>
                      <a:pt x="3070" y="1055"/>
                    </a:lnTo>
                    <a:lnTo>
                      <a:pt x="3055" y="1055"/>
                    </a:lnTo>
                    <a:close/>
                    <a:moveTo>
                      <a:pt x="1222" y="770"/>
                    </a:moveTo>
                    <a:lnTo>
                      <a:pt x="1144" y="770"/>
                    </a:lnTo>
                    <a:lnTo>
                      <a:pt x="1072" y="773"/>
                    </a:lnTo>
                    <a:lnTo>
                      <a:pt x="1006" y="775"/>
                    </a:lnTo>
                    <a:lnTo>
                      <a:pt x="948" y="778"/>
                    </a:lnTo>
                    <a:lnTo>
                      <a:pt x="894" y="781"/>
                    </a:lnTo>
                    <a:lnTo>
                      <a:pt x="846" y="786"/>
                    </a:lnTo>
                    <a:lnTo>
                      <a:pt x="803" y="791"/>
                    </a:lnTo>
                    <a:lnTo>
                      <a:pt x="765" y="797"/>
                    </a:lnTo>
                    <a:lnTo>
                      <a:pt x="731" y="803"/>
                    </a:lnTo>
                    <a:lnTo>
                      <a:pt x="703" y="810"/>
                    </a:lnTo>
                    <a:lnTo>
                      <a:pt x="677" y="816"/>
                    </a:lnTo>
                    <a:lnTo>
                      <a:pt x="655" y="823"/>
                    </a:lnTo>
                    <a:lnTo>
                      <a:pt x="638" y="830"/>
                    </a:lnTo>
                    <a:lnTo>
                      <a:pt x="622" y="837"/>
                    </a:lnTo>
                    <a:lnTo>
                      <a:pt x="609" y="845"/>
                    </a:lnTo>
                    <a:lnTo>
                      <a:pt x="600" y="851"/>
                    </a:lnTo>
                    <a:lnTo>
                      <a:pt x="591" y="858"/>
                    </a:lnTo>
                    <a:lnTo>
                      <a:pt x="585" y="864"/>
                    </a:lnTo>
                    <a:lnTo>
                      <a:pt x="580" y="871"/>
                    </a:lnTo>
                    <a:lnTo>
                      <a:pt x="577" y="877"/>
                    </a:lnTo>
                    <a:lnTo>
                      <a:pt x="574" y="882"/>
                    </a:lnTo>
                    <a:lnTo>
                      <a:pt x="572" y="887"/>
                    </a:lnTo>
                    <a:lnTo>
                      <a:pt x="570" y="892"/>
                    </a:lnTo>
                    <a:lnTo>
                      <a:pt x="565" y="904"/>
                    </a:lnTo>
                    <a:lnTo>
                      <a:pt x="557" y="920"/>
                    </a:lnTo>
                    <a:lnTo>
                      <a:pt x="546" y="940"/>
                    </a:lnTo>
                    <a:lnTo>
                      <a:pt x="534" y="962"/>
                    </a:lnTo>
                    <a:lnTo>
                      <a:pt x="521" y="992"/>
                    </a:lnTo>
                    <a:lnTo>
                      <a:pt x="506" y="1025"/>
                    </a:lnTo>
                    <a:lnTo>
                      <a:pt x="490" y="1064"/>
                    </a:lnTo>
                    <a:lnTo>
                      <a:pt x="472" y="1110"/>
                    </a:lnTo>
                    <a:lnTo>
                      <a:pt x="455" y="1162"/>
                    </a:lnTo>
                    <a:lnTo>
                      <a:pt x="437" y="1221"/>
                    </a:lnTo>
                    <a:lnTo>
                      <a:pt x="419" y="1288"/>
                    </a:lnTo>
                    <a:lnTo>
                      <a:pt x="422" y="1289"/>
                    </a:lnTo>
                    <a:lnTo>
                      <a:pt x="432" y="1291"/>
                    </a:lnTo>
                    <a:lnTo>
                      <a:pt x="447" y="1295"/>
                    </a:lnTo>
                    <a:lnTo>
                      <a:pt x="469" y="1301"/>
                    </a:lnTo>
                    <a:lnTo>
                      <a:pt x="497" y="1307"/>
                    </a:lnTo>
                    <a:lnTo>
                      <a:pt x="532" y="1315"/>
                    </a:lnTo>
                    <a:lnTo>
                      <a:pt x="572" y="1322"/>
                    </a:lnTo>
                    <a:lnTo>
                      <a:pt x="620" y="1330"/>
                    </a:lnTo>
                    <a:lnTo>
                      <a:pt x="673" y="1339"/>
                    </a:lnTo>
                    <a:lnTo>
                      <a:pt x="732" y="1346"/>
                    </a:lnTo>
                    <a:lnTo>
                      <a:pt x="799" y="1354"/>
                    </a:lnTo>
                    <a:lnTo>
                      <a:pt x="870" y="1361"/>
                    </a:lnTo>
                    <a:lnTo>
                      <a:pt x="949" y="1366"/>
                    </a:lnTo>
                    <a:lnTo>
                      <a:pt x="1034" y="1370"/>
                    </a:lnTo>
                    <a:lnTo>
                      <a:pt x="1125" y="1373"/>
                    </a:lnTo>
                    <a:lnTo>
                      <a:pt x="1222" y="1374"/>
                    </a:lnTo>
                    <a:lnTo>
                      <a:pt x="1320" y="1373"/>
                    </a:lnTo>
                    <a:lnTo>
                      <a:pt x="1411" y="1370"/>
                    </a:lnTo>
                    <a:lnTo>
                      <a:pt x="1495" y="1366"/>
                    </a:lnTo>
                    <a:lnTo>
                      <a:pt x="1573" y="1361"/>
                    </a:lnTo>
                    <a:lnTo>
                      <a:pt x="1646" y="1354"/>
                    </a:lnTo>
                    <a:lnTo>
                      <a:pt x="1711" y="1346"/>
                    </a:lnTo>
                    <a:lnTo>
                      <a:pt x="1771" y="1339"/>
                    </a:lnTo>
                    <a:lnTo>
                      <a:pt x="1824" y="1330"/>
                    </a:lnTo>
                    <a:lnTo>
                      <a:pt x="1871" y="1322"/>
                    </a:lnTo>
                    <a:lnTo>
                      <a:pt x="1912" y="1315"/>
                    </a:lnTo>
                    <a:lnTo>
                      <a:pt x="1945" y="1307"/>
                    </a:lnTo>
                    <a:lnTo>
                      <a:pt x="1974" y="1301"/>
                    </a:lnTo>
                    <a:lnTo>
                      <a:pt x="1995" y="1295"/>
                    </a:lnTo>
                    <a:lnTo>
                      <a:pt x="2011" y="1291"/>
                    </a:lnTo>
                    <a:lnTo>
                      <a:pt x="2020" y="1289"/>
                    </a:lnTo>
                    <a:lnTo>
                      <a:pt x="2024" y="1288"/>
                    </a:lnTo>
                    <a:lnTo>
                      <a:pt x="2005" y="1220"/>
                    </a:lnTo>
                    <a:lnTo>
                      <a:pt x="1986" y="1159"/>
                    </a:lnTo>
                    <a:lnTo>
                      <a:pt x="1966" y="1104"/>
                    </a:lnTo>
                    <a:lnTo>
                      <a:pt x="1948" y="1055"/>
                    </a:lnTo>
                    <a:lnTo>
                      <a:pt x="1929" y="1013"/>
                    </a:lnTo>
                    <a:lnTo>
                      <a:pt x="1912" y="976"/>
                    </a:lnTo>
                    <a:lnTo>
                      <a:pt x="1898" y="944"/>
                    </a:lnTo>
                    <a:lnTo>
                      <a:pt x="1884" y="917"/>
                    </a:lnTo>
                    <a:lnTo>
                      <a:pt x="1874" y="895"/>
                    </a:lnTo>
                    <a:lnTo>
                      <a:pt x="1866" y="876"/>
                    </a:lnTo>
                    <a:lnTo>
                      <a:pt x="1866" y="875"/>
                    </a:lnTo>
                    <a:lnTo>
                      <a:pt x="1865" y="873"/>
                    </a:lnTo>
                    <a:lnTo>
                      <a:pt x="1864" y="871"/>
                    </a:lnTo>
                    <a:lnTo>
                      <a:pt x="1861" y="866"/>
                    </a:lnTo>
                    <a:lnTo>
                      <a:pt x="1857" y="862"/>
                    </a:lnTo>
                    <a:lnTo>
                      <a:pt x="1852" y="858"/>
                    </a:lnTo>
                    <a:lnTo>
                      <a:pt x="1844" y="852"/>
                    </a:lnTo>
                    <a:lnTo>
                      <a:pt x="1834" y="846"/>
                    </a:lnTo>
                    <a:lnTo>
                      <a:pt x="1822" y="839"/>
                    </a:lnTo>
                    <a:lnTo>
                      <a:pt x="1807" y="833"/>
                    </a:lnTo>
                    <a:lnTo>
                      <a:pt x="1789" y="826"/>
                    </a:lnTo>
                    <a:lnTo>
                      <a:pt x="1768" y="820"/>
                    </a:lnTo>
                    <a:lnTo>
                      <a:pt x="1743" y="812"/>
                    </a:lnTo>
                    <a:lnTo>
                      <a:pt x="1714" y="805"/>
                    </a:lnTo>
                    <a:lnTo>
                      <a:pt x="1680" y="800"/>
                    </a:lnTo>
                    <a:lnTo>
                      <a:pt x="1642" y="793"/>
                    </a:lnTo>
                    <a:lnTo>
                      <a:pt x="1599" y="788"/>
                    </a:lnTo>
                    <a:lnTo>
                      <a:pt x="1550" y="782"/>
                    </a:lnTo>
                    <a:lnTo>
                      <a:pt x="1497" y="779"/>
                    </a:lnTo>
                    <a:lnTo>
                      <a:pt x="1438" y="775"/>
                    </a:lnTo>
                    <a:lnTo>
                      <a:pt x="1372" y="773"/>
                    </a:lnTo>
                    <a:lnTo>
                      <a:pt x="1300" y="770"/>
                    </a:lnTo>
                    <a:lnTo>
                      <a:pt x="1222" y="770"/>
                    </a:lnTo>
                    <a:close/>
                    <a:moveTo>
                      <a:pt x="1222" y="597"/>
                    </a:moveTo>
                    <a:lnTo>
                      <a:pt x="1297" y="598"/>
                    </a:lnTo>
                    <a:lnTo>
                      <a:pt x="1364" y="599"/>
                    </a:lnTo>
                    <a:lnTo>
                      <a:pt x="1426" y="601"/>
                    </a:lnTo>
                    <a:lnTo>
                      <a:pt x="1482" y="604"/>
                    </a:lnTo>
                    <a:lnTo>
                      <a:pt x="1531" y="607"/>
                    </a:lnTo>
                    <a:lnTo>
                      <a:pt x="1575" y="610"/>
                    </a:lnTo>
                    <a:lnTo>
                      <a:pt x="1614" y="613"/>
                    </a:lnTo>
                    <a:lnTo>
                      <a:pt x="1647" y="617"/>
                    </a:lnTo>
                    <a:lnTo>
                      <a:pt x="1676" y="620"/>
                    </a:lnTo>
                    <a:lnTo>
                      <a:pt x="1701" y="623"/>
                    </a:lnTo>
                    <a:lnTo>
                      <a:pt x="1720" y="626"/>
                    </a:lnTo>
                    <a:lnTo>
                      <a:pt x="1735" y="630"/>
                    </a:lnTo>
                    <a:lnTo>
                      <a:pt x="1747" y="632"/>
                    </a:lnTo>
                    <a:lnTo>
                      <a:pt x="1755" y="634"/>
                    </a:lnTo>
                    <a:lnTo>
                      <a:pt x="1759" y="635"/>
                    </a:lnTo>
                    <a:lnTo>
                      <a:pt x="1762" y="636"/>
                    </a:lnTo>
                    <a:lnTo>
                      <a:pt x="1783" y="642"/>
                    </a:lnTo>
                    <a:lnTo>
                      <a:pt x="1807" y="647"/>
                    </a:lnTo>
                    <a:lnTo>
                      <a:pt x="1833" y="655"/>
                    </a:lnTo>
                    <a:lnTo>
                      <a:pt x="1859" y="662"/>
                    </a:lnTo>
                    <a:lnTo>
                      <a:pt x="1887" y="671"/>
                    </a:lnTo>
                    <a:lnTo>
                      <a:pt x="1913" y="682"/>
                    </a:lnTo>
                    <a:lnTo>
                      <a:pt x="1938" y="695"/>
                    </a:lnTo>
                    <a:lnTo>
                      <a:pt x="1962" y="710"/>
                    </a:lnTo>
                    <a:lnTo>
                      <a:pt x="1982" y="728"/>
                    </a:lnTo>
                    <a:lnTo>
                      <a:pt x="2000" y="750"/>
                    </a:lnTo>
                    <a:lnTo>
                      <a:pt x="2014" y="774"/>
                    </a:lnTo>
                    <a:lnTo>
                      <a:pt x="2020" y="791"/>
                    </a:lnTo>
                    <a:lnTo>
                      <a:pt x="2030" y="813"/>
                    </a:lnTo>
                    <a:lnTo>
                      <a:pt x="2042" y="841"/>
                    </a:lnTo>
                    <a:lnTo>
                      <a:pt x="2055" y="873"/>
                    </a:lnTo>
                    <a:lnTo>
                      <a:pt x="2069" y="909"/>
                    </a:lnTo>
                    <a:lnTo>
                      <a:pt x="2085" y="949"/>
                    </a:lnTo>
                    <a:lnTo>
                      <a:pt x="2102" y="992"/>
                    </a:lnTo>
                    <a:lnTo>
                      <a:pt x="2119" y="1038"/>
                    </a:lnTo>
                    <a:lnTo>
                      <a:pt x="2137" y="1087"/>
                    </a:lnTo>
                    <a:lnTo>
                      <a:pt x="2155" y="1137"/>
                    </a:lnTo>
                    <a:lnTo>
                      <a:pt x="2174" y="1188"/>
                    </a:lnTo>
                    <a:lnTo>
                      <a:pt x="2282" y="1188"/>
                    </a:lnTo>
                    <a:lnTo>
                      <a:pt x="2308" y="1192"/>
                    </a:lnTo>
                    <a:lnTo>
                      <a:pt x="2333" y="1201"/>
                    </a:lnTo>
                    <a:lnTo>
                      <a:pt x="2357" y="1216"/>
                    </a:lnTo>
                    <a:lnTo>
                      <a:pt x="2377" y="1234"/>
                    </a:lnTo>
                    <a:lnTo>
                      <a:pt x="2395" y="1256"/>
                    </a:lnTo>
                    <a:lnTo>
                      <a:pt x="2406" y="1281"/>
                    </a:lnTo>
                    <a:lnTo>
                      <a:pt x="2438" y="1374"/>
                    </a:lnTo>
                    <a:lnTo>
                      <a:pt x="2443" y="1393"/>
                    </a:lnTo>
                    <a:lnTo>
                      <a:pt x="2443" y="1413"/>
                    </a:lnTo>
                    <a:lnTo>
                      <a:pt x="2439" y="1432"/>
                    </a:lnTo>
                    <a:lnTo>
                      <a:pt x="2433" y="1449"/>
                    </a:lnTo>
                    <a:lnTo>
                      <a:pt x="2423" y="1463"/>
                    </a:lnTo>
                    <a:lnTo>
                      <a:pt x="2410" y="1475"/>
                    </a:lnTo>
                    <a:lnTo>
                      <a:pt x="2395" y="1482"/>
                    </a:lnTo>
                    <a:lnTo>
                      <a:pt x="2377" y="1485"/>
                    </a:lnTo>
                    <a:lnTo>
                      <a:pt x="2271" y="1485"/>
                    </a:lnTo>
                    <a:lnTo>
                      <a:pt x="2272" y="1488"/>
                    </a:lnTo>
                    <a:lnTo>
                      <a:pt x="2273" y="1490"/>
                    </a:lnTo>
                    <a:lnTo>
                      <a:pt x="2274" y="1494"/>
                    </a:lnTo>
                    <a:lnTo>
                      <a:pt x="2270" y="1494"/>
                    </a:lnTo>
                    <a:lnTo>
                      <a:pt x="2265" y="1494"/>
                    </a:lnTo>
                    <a:lnTo>
                      <a:pt x="2185" y="1494"/>
                    </a:lnTo>
                    <a:lnTo>
                      <a:pt x="2113" y="1495"/>
                    </a:lnTo>
                    <a:lnTo>
                      <a:pt x="2047" y="1497"/>
                    </a:lnTo>
                    <a:lnTo>
                      <a:pt x="1988" y="1500"/>
                    </a:lnTo>
                    <a:lnTo>
                      <a:pt x="1935" y="1504"/>
                    </a:lnTo>
                    <a:lnTo>
                      <a:pt x="1887" y="1507"/>
                    </a:lnTo>
                    <a:lnTo>
                      <a:pt x="1845" y="1511"/>
                    </a:lnTo>
                    <a:lnTo>
                      <a:pt x="1808" y="1516"/>
                    </a:lnTo>
                    <a:lnTo>
                      <a:pt x="1777" y="1520"/>
                    </a:lnTo>
                    <a:lnTo>
                      <a:pt x="1751" y="1523"/>
                    </a:lnTo>
                    <a:lnTo>
                      <a:pt x="1728" y="1528"/>
                    </a:lnTo>
                    <a:lnTo>
                      <a:pt x="1710" y="1531"/>
                    </a:lnTo>
                    <a:lnTo>
                      <a:pt x="1696" y="1534"/>
                    </a:lnTo>
                    <a:lnTo>
                      <a:pt x="1685" y="1537"/>
                    </a:lnTo>
                    <a:lnTo>
                      <a:pt x="1678" y="1540"/>
                    </a:lnTo>
                    <a:lnTo>
                      <a:pt x="1634" y="1553"/>
                    </a:lnTo>
                    <a:lnTo>
                      <a:pt x="1608" y="1561"/>
                    </a:lnTo>
                    <a:lnTo>
                      <a:pt x="1581" y="1570"/>
                    </a:lnTo>
                    <a:lnTo>
                      <a:pt x="1552" y="1580"/>
                    </a:lnTo>
                    <a:lnTo>
                      <a:pt x="1522" y="1592"/>
                    </a:lnTo>
                    <a:lnTo>
                      <a:pt x="1492" y="1606"/>
                    </a:lnTo>
                    <a:lnTo>
                      <a:pt x="1462" y="1622"/>
                    </a:lnTo>
                    <a:lnTo>
                      <a:pt x="1434" y="1642"/>
                    </a:lnTo>
                    <a:lnTo>
                      <a:pt x="1406" y="1665"/>
                    </a:lnTo>
                    <a:lnTo>
                      <a:pt x="1381" y="1691"/>
                    </a:lnTo>
                    <a:lnTo>
                      <a:pt x="1357" y="1721"/>
                    </a:lnTo>
                    <a:lnTo>
                      <a:pt x="1337" y="1756"/>
                    </a:lnTo>
                    <a:lnTo>
                      <a:pt x="1330" y="1771"/>
                    </a:lnTo>
                    <a:lnTo>
                      <a:pt x="1320" y="1792"/>
                    </a:lnTo>
                    <a:lnTo>
                      <a:pt x="1309" y="1817"/>
                    </a:lnTo>
                    <a:lnTo>
                      <a:pt x="1297" y="1846"/>
                    </a:lnTo>
                    <a:lnTo>
                      <a:pt x="1284" y="1879"/>
                    </a:lnTo>
                    <a:lnTo>
                      <a:pt x="1270" y="1915"/>
                    </a:lnTo>
                    <a:lnTo>
                      <a:pt x="1255" y="1954"/>
                    </a:lnTo>
                    <a:lnTo>
                      <a:pt x="1238" y="1996"/>
                    </a:lnTo>
                    <a:lnTo>
                      <a:pt x="1222" y="2039"/>
                    </a:lnTo>
                    <a:lnTo>
                      <a:pt x="1206" y="2084"/>
                    </a:lnTo>
                    <a:lnTo>
                      <a:pt x="1203" y="2084"/>
                    </a:lnTo>
                    <a:lnTo>
                      <a:pt x="1163" y="2087"/>
                    </a:lnTo>
                    <a:lnTo>
                      <a:pt x="1123" y="2098"/>
                    </a:lnTo>
                    <a:lnTo>
                      <a:pt x="1085" y="2113"/>
                    </a:lnTo>
                    <a:lnTo>
                      <a:pt x="1049" y="2135"/>
                    </a:lnTo>
                    <a:lnTo>
                      <a:pt x="1016" y="2161"/>
                    </a:lnTo>
                    <a:lnTo>
                      <a:pt x="988" y="2192"/>
                    </a:lnTo>
                    <a:lnTo>
                      <a:pt x="964" y="2227"/>
                    </a:lnTo>
                    <a:lnTo>
                      <a:pt x="946" y="2265"/>
                    </a:lnTo>
                    <a:lnTo>
                      <a:pt x="554" y="2265"/>
                    </a:lnTo>
                    <a:lnTo>
                      <a:pt x="554" y="2395"/>
                    </a:lnTo>
                    <a:lnTo>
                      <a:pt x="551" y="2420"/>
                    </a:lnTo>
                    <a:lnTo>
                      <a:pt x="541" y="2442"/>
                    </a:lnTo>
                    <a:lnTo>
                      <a:pt x="527" y="2460"/>
                    </a:lnTo>
                    <a:lnTo>
                      <a:pt x="508" y="2474"/>
                    </a:lnTo>
                    <a:lnTo>
                      <a:pt x="486" y="2484"/>
                    </a:lnTo>
                    <a:lnTo>
                      <a:pt x="461" y="2488"/>
                    </a:lnTo>
                    <a:lnTo>
                      <a:pt x="203" y="2488"/>
                    </a:lnTo>
                    <a:lnTo>
                      <a:pt x="180" y="2484"/>
                    </a:lnTo>
                    <a:lnTo>
                      <a:pt x="158" y="2476"/>
                    </a:lnTo>
                    <a:lnTo>
                      <a:pt x="138" y="2460"/>
                    </a:lnTo>
                    <a:lnTo>
                      <a:pt x="124" y="2442"/>
                    </a:lnTo>
                    <a:lnTo>
                      <a:pt x="115" y="2420"/>
                    </a:lnTo>
                    <a:lnTo>
                      <a:pt x="112" y="2395"/>
                    </a:lnTo>
                    <a:lnTo>
                      <a:pt x="112" y="1700"/>
                    </a:lnTo>
                    <a:lnTo>
                      <a:pt x="112" y="1688"/>
                    </a:lnTo>
                    <a:lnTo>
                      <a:pt x="113" y="1672"/>
                    </a:lnTo>
                    <a:lnTo>
                      <a:pt x="115" y="1652"/>
                    </a:lnTo>
                    <a:lnTo>
                      <a:pt x="118" y="1633"/>
                    </a:lnTo>
                    <a:lnTo>
                      <a:pt x="122" y="1617"/>
                    </a:lnTo>
                    <a:lnTo>
                      <a:pt x="125" y="1607"/>
                    </a:lnTo>
                    <a:lnTo>
                      <a:pt x="126" y="1605"/>
                    </a:lnTo>
                    <a:lnTo>
                      <a:pt x="129" y="1597"/>
                    </a:lnTo>
                    <a:lnTo>
                      <a:pt x="135" y="1585"/>
                    </a:lnTo>
                    <a:lnTo>
                      <a:pt x="143" y="1568"/>
                    </a:lnTo>
                    <a:lnTo>
                      <a:pt x="151" y="1546"/>
                    </a:lnTo>
                    <a:lnTo>
                      <a:pt x="161" y="1518"/>
                    </a:lnTo>
                    <a:lnTo>
                      <a:pt x="173" y="1485"/>
                    </a:lnTo>
                    <a:lnTo>
                      <a:pt x="66" y="1485"/>
                    </a:lnTo>
                    <a:lnTo>
                      <a:pt x="48" y="1483"/>
                    </a:lnTo>
                    <a:lnTo>
                      <a:pt x="33" y="1475"/>
                    </a:lnTo>
                    <a:lnTo>
                      <a:pt x="20" y="1463"/>
                    </a:lnTo>
                    <a:lnTo>
                      <a:pt x="10" y="1449"/>
                    </a:lnTo>
                    <a:lnTo>
                      <a:pt x="3" y="1432"/>
                    </a:lnTo>
                    <a:lnTo>
                      <a:pt x="0" y="1413"/>
                    </a:lnTo>
                    <a:lnTo>
                      <a:pt x="0" y="1393"/>
                    </a:lnTo>
                    <a:lnTo>
                      <a:pt x="5" y="1374"/>
                    </a:lnTo>
                    <a:lnTo>
                      <a:pt x="37" y="1281"/>
                    </a:lnTo>
                    <a:lnTo>
                      <a:pt x="49" y="1256"/>
                    </a:lnTo>
                    <a:lnTo>
                      <a:pt x="65" y="1234"/>
                    </a:lnTo>
                    <a:lnTo>
                      <a:pt x="86" y="1216"/>
                    </a:lnTo>
                    <a:lnTo>
                      <a:pt x="110" y="1201"/>
                    </a:lnTo>
                    <a:lnTo>
                      <a:pt x="135" y="1192"/>
                    </a:lnTo>
                    <a:lnTo>
                      <a:pt x="161" y="1188"/>
                    </a:lnTo>
                    <a:lnTo>
                      <a:pt x="268" y="1188"/>
                    </a:lnTo>
                    <a:lnTo>
                      <a:pt x="285" y="1139"/>
                    </a:lnTo>
                    <a:lnTo>
                      <a:pt x="302" y="1092"/>
                    </a:lnTo>
                    <a:lnTo>
                      <a:pt x="319" y="1046"/>
                    </a:lnTo>
                    <a:lnTo>
                      <a:pt x="335" y="1003"/>
                    </a:lnTo>
                    <a:lnTo>
                      <a:pt x="351" y="961"/>
                    </a:lnTo>
                    <a:lnTo>
                      <a:pt x="366" y="923"/>
                    </a:lnTo>
                    <a:lnTo>
                      <a:pt x="380" y="888"/>
                    </a:lnTo>
                    <a:lnTo>
                      <a:pt x="392" y="857"/>
                    </a:lnTo>
                    <a:lnTo>
                      <a:pt x="404" y="830"/>
                    </a:lnTo>
                    <a:lnTo>
                      <a:pt x="413" y="808"/>
                    </a:lnTo>
                    <a:lnTo>
                      <a:pt x="421" y="790"/>
                    </a:lnTo>
                    <a:lnTo>
                      <a:pt x="427" y="778"/>
                    </a:lnTo>
                    <a:lnTo>
                      <a:pt x="442" y="754"/>
                    </a:lnTo>
                    <a:lnTo>
                      <a:pt x="459" y="733"/>
                    </a:lnTo>
                    <a:lnTo>
                      <a:pt x="480" y="716"/>
                    </a:lnTo>
                    <a:lnTo>
                      <a:pt x="503" y="702"/>
                    </a:lnTo>
                    <a:lnTo>
                      <a:pt x="528" y="689"/>
                    </a:lnTo>
                    <a:lnTo>
                      <a:pt x="553" y="678"/>
                    </a:lnTo>
                    <a:lnTo>
                      <a:pt x="580" y="668"/>
                    </a:lnTo>
                    <a:lnTo>
                      <a:pt x="606" y="659"/>
                    </a:lnTo>
                    <a:lnTo>
                      <a:pt x="633" y="652"/>
                    </a:lnTo>
                    <a:lnTo>
                      <a:pt x="658" y="644"/>
                    </a:lnTo>
                    <a:lnTo>
                      <a:pt x="683" y="636"/>
                    </a:lnTo>
                    <a:lnTo>
                      <a:pt x="684" y="635"/>
                    </a:lnTo>
                    <a:lnTo>
                      <a:pt x="690" y="634"/>
                    </a:lnTo>
                    <a:lnTo>
                      <a:pt x="697" y="632"/>
                    </a:lnTo>
                    <a:lnTo>
                      <a:pt x="709" y="630"/>
                    </a:lnTo>
                    <a:lnTo>
                      <a:pt x="725" y="626"/>
                    </a:lnTo>
                    <a:lnTo>
                      <a:pt x="744" y="623"/>
                    </a:lnTo>
                    <a:lnTo>
                      <a:pt x="768" y="620"/>
                    </a:lnTo>
                    <a:lnTo>
                      <a:pt x="798" y="617"/>
                    </a:lnTo>
                    <a:lnTo>
                      <a:pt x="830" y="613"/>
                    </a:lnTo>
                    <a:lnTo>
                      <a:pt x="869" y="610"/>
                    </a:lnTo>
                    <a:lnTo>
                      <a:pt x="913" y="607"/>
                    </a:lnTo>
                    <a:lnTo>
                      <a:pt x="963" y="604"/>
                    </a:lnTo>
                    <a:lnTo>
                      <a:pt x="1018" y="601"/>
                    </a:lnTo>
                    <a:lnTo>
                      <a:pt x="1080" y="599"/>
                    </a:lnTo>
                    <a:lnTo>
                      <a:pt x="1148" y="598"/>
                    </a:lnTo>
                    <a:lnTo>
                      <a:pt x="1222" y="597"/>
                    </a:lnTo>
                    <a:close/>
                    <a:moveTo>
                      <a:pt x="2264" y="0"/>
                    </a:moveTo>
                    <a:lnTo>
                      <a:pt x="2265" y="0"/>
                    </a:lnTo>
                    <a:lnTo>
                      <a:pt x="2339" y="0"/>
                    </a:lnTo>
                    <a:lnTo>
                      <a:pt x="2407" y="1"/>
                    </a:lnTo>
                    <a:lnTo>
                      <a:pt x="2469" y="4"/>
                    </a:lnTo>
                    <a:lnTo>
                      <a:pt x="2524" y="6"/>
                    </a:lnTo>
                    <a:lnTo>
                      <a:pt x="2573" y="9"/>
                    </a:lnTo>
                    <a:lnTo>
                      <a:pt x="2618" y="12"/>
                    </a:lnTo>
                    <a:lnTo>
                      <a:pt x="2656" y="16"/>
                    </a:lnTo>
                    <a:lnTo>
                      <a:pt x="2690" y="19"/>
                    </a:lnTo>
                    <a:lnTo>
                      <a:pt x="2719" y="23"/>
                    </a:lnTo>
                    <a:lnTo>
                      <a:pt x="2743" y="26"/>
                    </a:lnTo>
                    <a:lnTo>
                      <a:pt x="2763" y="30"/>
                    </a:lnTo>
                    <a:lnTo>
                      <a:pt x="2778" y="32"/>
                    </a:lnTo>
                    <a:lnTo>
                      <a:pt x="2790" y="35"/>
                    </a:lnTo>
                    <a:lnTo>
                      <a:pt x="2797" y="36"/>
                    </a:lnTo>
                    <a:lnTo>
                      <a:pt x="2803" y="37"/>
                    </a:lnTo>
                    <a:lnTo>
                      <a:pt x="2804" y="38"/>
                    </a:lnTo>
                    <a:lnTo>
                      <a:pt x="2826" y="44"/>
                    </a:lnTo>
                    <a:lnTo>
                      <a:pt x="2850" y="50"/>
                    </a:lnTo>
                    <a:lnTo>
                      <a:pt x="2876" y="57"/>
                    </a:lnTo>
                    <a:lnTo>
                      <a:pt x="2902" y="65"/>
                    </a:lnTo>
                    <a:lnTo>
                      <a:pt x="2929" y="74"/>
                    </a:lnTo>
                    <a:lnTo>
                      <a:pt x="2955" y="84"/>
                    </a:lnTo>
                    <a:lnTo>
                      <a:pt x="2980" y="97"/>
                    </a:lnTo>
                    <a:lnTo>
                      <a:pt x="3004" y="113"/>
                    </a:lnTo>
                    <a:lnTo>
                      <a:pt x="3025" y="131"/>
                    </a:lnTo>
                    <a:lnTo>
                      <a:pt x="3042" y="152"/>
                    </a:lnTo>
                    <a:lnTo>
                      <a:pt x="3056" y="176"/>
                    </a:lnTo>
                    <a:lnTo>
                      <a:pt x="3063" y="193"/>
                    </a:lnTo>
                    <a:lnTo>
                      <a:pt x="3073" y="216"/>
                    </a:lnTo>
                    <a:lnTo>
                      <a:pt x="3085" y="244"/>
                    </a:lnTo>
                    <a:lnTo>
                      <a:pt x="3098" y="275"/>
                    </a:lnTo>
                    <a:lnTo>
                      <a:pt x="3112" y="312"/>
                    </a:lnTo>
                    <a:lnTo>
                      <a:pt x="3127" y="352"/>
                    </a:lnTo>
                    <a:lnTo>
                      <a:pt x="3144" y="395"/>
                    </a:lnTo>
                    <a:lnTo>
                      <a:pt x="3162" y="441"/>
                    </a:lnTo>
                    <a:lnTo>
                      <a:pt x="3179" y="489"/>
                    </a:lnTo>
                    <a:lnTo>
                      <a:pt x="3198" y="539"/>
                    </a:lnTo>
                    <a:lnTo>
                      <a:pt x="3216" y="590"/>
                    </a:lnTo>
                    <a:lnTo>
                      <a:pt x="3324" y="590"/>
                    </a:lnTo>
                    <a:lnTo>
                      <a:pt x="3350" y="594"/>
                    </a:lnTo>
                    <a:lnTo>
                      <a:pt x="3375" y="604"/>
                    </a:lnTo>
                    <a:lnTo>
                      <a:pt x="3399" y="618"/>
                    </a:lnTo>
                    <a:lnTo>
                      <a:pt x="3420" y="637"/>
                    </a:lnTo>
                    <a:lnTo>
                      <a:pt x="3437" y="659"/>
                    </a:lnTo>
                    <a:lnTo>
                      <a:pt x="3448" y="683"/>
                    </a:lnTo>
                    <a:lnTo>
                      <a:pt x="3481" y="776"/>
                    </a:lnTo>
                    <a:lnTo>
                      <a:pt x="3485" y="796"/>
                    </a:lnTo>
                    <a:lnTo>
                      <a:pt x="3485" y="815"/>
                    </a:lnTo>
                    <a:lnTo>
                      <a:pt x="3483" y="834"/>
                    </a:lnTo>
                    <a:lnTo>
                      <a:pt x="3475" y="851"/>
                    </a:lnTo>
                    <a:lnTo>
                      <a:pt x="3465" y="866"/>
                    </a:lnTo>
                    <a:lnTo>
                      <a:pt x="3453" y="877"/>
                    </a:lnTo>
                    <a:lnTo>
                      <a:pt x="3437" y="885"/>
                    </a:lnTo>
                    <a:lnTo>
                      <a:pt x="3420" y="887"/>
                    </a:lnTo>
                    <a:lnTo>
                      <a:pt x="3314" y="887"/>
                    </a:lnTo>
                    <a:lnTo>
                      <a:pt x="3326" y="921"/>
                    </a:lnTo>
                    <a:lnTo>
                      <a:pt x="3336" y="948"/>
                    </a:lnTo>
                    <a:lnTo>
                      <a:pt x="3345" y="970"/>
                    </a:lnTo>
                    <a:lnTo>
                      <a:pt x="3352" y="988"/>
                    </a:lnTo>
                    <a:lnTo>
                      <a:pt x="3358" y="1000"/>
                    </a:lnTo>
                    <a:lnTo>
                      <a:pt x="3361" y="1007"/>
                    </a:lnTo>
                    <a:lnTo>
                      <a:pt x="3362" y="1009"/>
                    </a:lnTo>
                    <a:lnTo>
                      <a:pt x="3366" y="1020"/>
                    </a:lnTo>
                    <a:lnTo>
                      <a:pt x="3370" y="1036"/>
                    </a:lnTo>
                    <a:lnTo>
                      <a:pt x="3372" y="1055"/>
                    </a:lnTo>
                    <a:lnTo>
                      <a:pt x="3374" y="1074"/>
                    </a:lnTo>
                    <a:lnTo>
                      <a:pt x="3375" y="1091"/>
                    </a:lnTo>
                    <a:lnTo>
                      <a:pt x="3376" y="1103"/>
                    </a:lnTo>
                    <a:lnTo>
                      <a:pt x="3376" y="1798"/>
                    </a:lnTo>
                    <a:lnTo>
                      <a:pt x="3373" y="1822"/>
                    </a:lnTo>
                    <a:lnTo>
                      <a:pt x="3363" y="1845"/>
                    </a:lnTo>
                    <a:lnTo>
                      <a:pt x="3349" y="1864"/>
                    </a:lnTo>
                    <a:lnTo>
                      <a:pt x="3330" y="1878"/>
                    </a:lnTo>
                    <a:lnTo>
                      <a:pt x="3308" y="1888"/>
                    </a:lnTo>
                    <a:lnTo>
                      <a:pt x="3284" y="1891"/>
                    </a:lnTo>
                    <a:lnTo>
                      <a:pt x="3247" y="1891"/>
                    </a:lnTo>
                    <a:lnTo>
                      <a:pt x="3233" y="1855"/>
                    </a:lnTo>
                    <a:lnTo>
                      <a:pt x="3219" y="1824"/>
                    </a:lnTo>
                    <a:lnTo>
                      <a:pt x="3209" y="1797"/>
                    </a:lnTo>
                    <a:lnTo>
                      <a:pt x="3200" y="1775"/>
                    </a:lnTo>
                    <a:lnTo>
                      <a:pt x="3192" y="1759"/>
                    </a:lnTo>
                    <a:lnTo>
                      <a:pt x="3175" y="1724"/>
                    </a:lnTo>
                    <a:lnTo>
                      <a:pt x="3153" y="1693"/>
                    </a:lnTo>
                    <a:lnTo>
                      <a:pt x="3128" y="1666"/>
                    </a:lnTo>
                    <a:lnTo>
                      <a:pt x="3102" y="1642"/>
                    </a:lnTo>
                    <a:lnTo>
                      <a:pt x="3074" y="1622"/>
                    </a:lnTo>
                    <a:lnTo>
                      <a:pt x="3044" y="1605"/>
                    </a:lnTo>
                    <a:lnTo>
                      <a:pt x="3015" y="1591"/>
                    </a:lnTo>
                    <a:lnTo>
                      <a:pt x="2984" y="1579"/>
                    </a:lnTo>
                    <a:lnTo>
                      <a:pt x="2955" y="1568"/>
                    </a:lnTo>
                    <a:lnTo>
                      <a:pt x="2927" y="1559"/>
                    </a:lnTo>
                    <a:lnTo>
                      <a:pt x="2900" y="1552"/>
                    </a:lnTo>
                    <a:lnTo>
                      <a:pt x="2876" y="1546"/>
                    </a:lnTo>
                    <a:lnTo>
                      <a:pt x="2847" y="1538"/>
                    </a:lnTo>
                    <a:lnTo>
                      <a:pt x="2840" y="1536"/>
                    </a:lnTo>
                    <a:lnTo>
                      <a:pt x="2827" y="1533"/>
                    </a:lnTo>
                    <a:lnTo>
                      <a:pt x="2809" y="1530"/>
                    </a:lnTo>
                    <a:lnTo>
                      <a:pt x="2785" y="1525"/>
                    </a:lnTo>
                    <a:lnTo>
                      <a:pt x="2756" y="1520"/>
                    </a:lnTo>
                    <a:lnTo>
                      <a:pt x="2721" y="1516"/>
                    </a:lnTo>
                    <a:lnTo>
                      <a:pt x="2679" y="1511"/>
                    </a:lnTo>
                    <a:lnTo>
                      <a:pt x="2629" y="1507"/>
                    </a:lnTo>
                    <a:lnTo>
                      <a:pt x="2572" y="1502"/>
                    </a:lnTo>
                    <a:lnTo>
                      <a:pt x="2584" y="1469"/>
                    </a:lnTo>
                    <a:lnTo>
                      <a:pt x="2591" y="1434"/>
                    </a:lnTo>
                    <a:lnTo>
                      <a:pt x="2592" y="1398"/>
                    </a:lnTo>
                    <a:lnTo>
                      <a:pt x="2588" y="1361"/>
                    </a:lnTo>
                    <a:lnTo>
                      <a:pt x="2579" y="1326"/>
                    </a:lnTo>
                    <a:lnTo>
                      <a:pt x="2547" y="1233"/>
                    </a:lnTo>
                    <a:lnTo>
                      <a:pt x="2532" y="1196"/>
                    </a:lnTo>
                    <a:lnTo>
                      <a:pt x="2511" y="1163"/>
                    </a:lnTo>
                    <a:lnTo>
                      <a:pt x="2487" y="1133"/>
                    </a:lnTo>
                    <a:lnTo>
                      <a:pt x="2459" y="1105"/>
                    </a:lnTo>
                    <a:lnTo>
                      <a:pt x="2427" y="1082"/>
                    </a:lnTo>
                    <a:lnTo>
                      <a:pt x="2394" y="1064"/>
                    </a:lnTo>
                    <a:lnTo>
                      <a:pt x="2358" y="1051"/>
                    </a:lnTo>
                    <a:lnTo>
                      <a:pt x="2321" y="1042"/>
                    </a:lnTo>
                    <a:lnTo>
                      <a:pt x="2282" y="1039"/>
                    </a:lnTo>
                    <a:lnTo>
                      <a:pt x="2278" y="1039"/>
                    </a:lnTo>
                    <a:lnTo>
                      <a:pt x="2259" y="985"/>
                    </a:lnTo>
                    <a:lnTo>
                      <a:pt x="2239" y="935"/>
                    </a:lnTo>
                    <a:lnTo>
                      <a:pt x="2222" y="888"/>
                    </a:lnTo>
                    <a:lnTo>
                      <a:pt x="2204" y="846"/>
                    </a:lnTo>
                    <a:lnTo>
                      <a:pt x="2189" y="808"/>
                    </a:lnTo>
                    <a:lnTo>
                      <a:pt x="2176" y="775"/>
                    </a:lnTo>
                    <a:lnTo>
                      <a:pt x="2220" y="776"/>
                    </a:lnTo>
                    <a:lnTo>
                      <a:pt x="2265" y="777"/>
                    </a:lnTo>
                    <a:lnTo>
                      <a:pt x="2362" y="776"/>
                    </a:lnTo>
                    <a:lnTo>
                      <a:pt x="2454" y="773"/>
                    </a:lnTo>
                    <a:lnTo>
                      <a:pt x="2538" y="768"/>
                    </a:lnTo>
                    <a:lnTo>
                      <a:pt x="2617" y="763"/>
                    </a:lnTo>
                    <a:lnTo>
                      <a:pt x="2689" y="756"/>
                    </a:lnTo>
                    <a:lnTo>
                      <a:pt x="2754" y="749"/>
                    </a:lnTo>
                    <a:lnTo>
                      <a:pt x="2814" y="741"/>
                    </a:lnTo>
                    <a:lnTo>
                      <a:pt x="2867" y="733"/>
                    </a:lnTo>
                    <a:lnTo>
                      <a:pt x="2914" y="726"/>
                    </a:lnTo>
                    <a:lnTo>
                      <a:pt x="2954" y="717"/>
                    </a:lnTo>
                    <a:lnTo>
                      <a:pt x="2989" y="710"/>
                    </a:lnTo>
                    <a:lnTo>
                      <a:pt x="3016" y="704"/>
                    </a:lnTo>
                    <a:lnTo>
                      <a:pt x="3038" y="698"/>
                    </a:lnTo>
                    <a:lnTo>
                      <a:pt x="3054" y="694"/>
                    </a:lnTo>
                    <a:lnTo>
                      <a:pt x="3063" y="691"/>
                    </a:lnTo>
                    <a:lnTo>
                      <a:pt x="3066" y="690"/>
                    </a:lnTo>
                    <a:lnTo>
                      <a:pt x="3048" y="622"/>
                    </a:lnTo>
                    <a:lnTo>
                      <a:pt x="3028" y="561"/>
                    </a:lnTo>
                    <a:lnTo>
                      <a:pt x="3008" y="506"/>
                    </a:lnTo>
                    <a:lnTo>
                      <a:pt x="2990" y="458"/>
                    </a:lnTo>
                    <a:lnTo>
                      <a:pt x="2971" y="416"/>
                    </a:lnTo>
                    <a:lnTo>
                      <a:pt x="2955" y="379"/>
                    </a:lnTo>
                    <a:lnTo>
                      <a:pt x="2940" y="347"/>
                    </a:lnTo>
                    <a:lnTo>
                      <a:pt x="2927" y="320"/>
                    </a:lnTo>
                    <a:lnTo>
                      <a:pt x="2916" y="297"/>
                    </a:lnTo>
                    <a:lnTo>
                      <a:pt x="2908" y="278"/>
                    </a:lnTo>
                    <a:lnTo>
                      <a:pt x="2908" y="277"/>
                    </a:lnTo>
                    <a:lnTo>
                      <a:pt x="2907" y="276"/>
                    </a:lnTo>
                    <a:lnTo>
                      <a:pt x="2906" y="273"/>
                    </a:lnTo>
                    <a:lnTo>
                      <a:pt x="2904" y="270"/>
                    </a:lnTo>
                    <a:lnTo>
                      <a:pt x="2900" y="265"/>
                    </a:lnTo>
                    <a:lnTo>
                      <a:pt x="2894" y="260"/>
                    </a:lnTo>
                    <a:lnTo>
                      <a:pt x="2887" y="254"/>
                    </a:lnTo>
                    <a:lnTo>
                      <a:pt x="2877" y="249"/>
                    </a:lnTo>
                    <a:lnTo>
                      <a:pt x="2865" y="242"/>
                    </a:lnTo>
                    <a:lnTo>
                      <a:pt x="2850" y="236"/>
                    </a:lnTo>
                    <a:lnTo>
                      <a:pt x="2832" y="228"/>
                    </a:lnTo>
                    <a:lnTo>
                      <a:pt x="2810" y="222"/>
                    </a:lnTo>
                    <a:lnTo>
                      <a:pt x="2785" y="215"/>
                    </a:lnTo>
                    <a:lnTo>
                      <a:pt x="2756" y="209"/>
                    </a:lnTo>
                    <a:lnTo>
                      <a:pt x="2722" y="202"/>
                    </a:lnTo>
                    <a:lnTo>
                      <a:pt x="2684" y="197"/>
                    </a:lnTo>
                    <a:lnTo>
                      <a:pt x="2642" y="190"/>
                    </a:lnTo>
                    <a:lnTo>
                      <a:pt x="2594" y="186"/>
                    </a:lnTo>
                    <a:lnTo>
                      <a:pt x="2539" y="181"/>
                    </a:lnTo>
                    <a:lnTo>
                      <a:pt x="2481" y="178"/>
                    </a:lnTo>
                    <a:lnTo>
                      <a:pt x="2415" y="175"/>
                    </a:lnTo>
                    <a:lnTo>
                      <a:pt x="2344" y="174"/>
                    </a:lnTo>
                    <a:lnTo>
                      <a:pt x="2265" y="173"/>
                    </a:lnTo>
                    <a:lnTo>
                      <a:pt x="2187" y="174"/>
                    </a:lnTo>
                    <a:lnTo>
                      <a:pt x="2115" y="175"/>
                    </a:lnTo>
                    <a:lnTo>
                      <a:pt x="2050" y="177"/>
                    </a:lnTo>
                    <a:lnTo>
                      <a:pt x="1990" y="180"/>
                    </a:lnTo>
                    <a:lnTo>
                      <a:pt x="1937" y="185"/>
                    </a:lnTo>
                    <a:lnTo>
                      <a:pt x="1889" y="189"/>
                    </a:lnTo>
                    <a:lnTo>
                      <a:pt x="1846" y="194"/>
                    </a:lnTo>
                    <a:lnTo>
                      <a:pt x="1808" y="200"/>
                    </a:lnTo>
                    <a:lnTo>
                      <a:pt x="1775" y="205"/>
                    </a:lnTo>
                    <a:lnTo>
                      <a:pt x="1745" y="212"/>
                    </a:lnTo>
                    <a:lnTo>
                      <a:pt x="1720" y="218"/>
                    </a:lnTo>
                    <a:lnTo>
                      <a:pt x="1698" y="226"/>
                    </a:lnTo>
                    <a:lnTo>
                      <a:pt x="1680" y="233"/>
                    </a:lnTo>
                    <a:lnTo>
                      <a:pt x="1665" y="240"/>
                    </a:lnTo>
                    <a:lnTo>
                      <a:pt x="1652" y="247"/>
                    </a:lnTo>
                    <a:lnTo>
                      <a:pt x="1642" y="254"/>
                    </a:lnTo>
                    <a:lnTo>
                      <a:pt x="1634" y="261"/>
                    </a:lnTo>
                    <a:lnTo>
                      <a:pt x="1628" y="268"/>
                    </a:lnTo>
                    <a:lnTo>
                      <a:pt x="1622" y="274"/>
                    </a:lnTo>
                    <a:lnTo>
                      <a:pt x="1619" y="280"/>
                    </a:lnTo>
                    <a:lnTo>
                      <a:pt x="1617" y="285"/>
                    </a:lnTo>
                    <a:lnTo>
                      <a:pt x="1615" y="289"/>
                    </a:lnTo>
                    <a:lnTo>
                      <a:pt x="1614" y="294"/>
                    </a:lnTo>
                    <a:lnTo>
                      <a:pt x="1607" y="308"/>
                    </a:lnTo>
                    <a:lnTo>
                      <a:pt x="1597" y="326"/>
                    </a:lnTo>
                    <a:lnTo>
                      <a:pt x="1585" y="350"/>
                    </a:lnTo>
                    <a:lnTo>
                      <a:pt x="1570" y="380"/>
                    </a:lnTo>
                    <a:lnTo>
                      <a:pt x="1554" y="415"/>
                    </a:lnTo>
                    <a:lnTo>
                      <a:pt x="1536" y="457"/>
                    </a:lnTo>
                    <a:lnTo>
                      <a:pt x="1497" y="455"/>
                    </a:lnTo>
                    <a:lnTo>
                      <a:pt x="1456" y="453"/>
                    </a:lnTo>
                    <a:lnTo>
                      <a:pt x="1410" y="451"/>
                    </a:lnTo>
                    <a:lnTo>
                      <a:pt x="1361" y="450"/>
                    </a:lnTo>
                    <a:lnTo>
                      <a:pt x="1377" y="406"/>
                    </a:lnTo>
                    <a:lnTo>
                      <a:pt x="1393" y="365"/>
                    </a:lnTo>
                    <a:lnTo>
                      <a:pt x="1408" y="326"/>
                    </a:lnTo>
                    <a:lnTo>
                      <a:pt x="1422" y="292"/>
                    </a:lnTo>
                    <a:lnTo>
                      <a:pt x="1435" y="260"/>
                    </a:lnTo>
                    <a:lnTo>
                      <a:pt x="1446" y="233"/>
                    </a:lnTo>
                    <a:lnTo>
                      <a:pt x="1456" y="211"/>
                    </a:lnTo>
                    <a:lnTo>
                      <a:pt x="1463" y="193"/>
                    </a:lnTo>
                    <a:lnTo>
                      <a:pt x="1469" y="180"/>
                    </a:lnTo>
                    <a:lnTo>
                      <a:pt x="1484" y="157"/>
                    </a:lnTo>
                    <a:lnTo>
                      <a:pt x="1501" y="137"/>
                    </a:lnTo>
                    <a:lnTo>
                      <a:pt x="1522" y="119"/>
                    </a:lnTo>
                    <a:lnTo>
                      <a:pt x="1545" y="104"/>
                    </a:lnTo>
                    <a:lnTo>
                      <a:pt x="1570" y="91"/>
                    </a:lnTo>
                    <a:lnTo>
                      <a:pt x="1596" y="80"/>
                    </a:lnTo>
                    <a:lnTo>
                      <a:pt x="1622" y="70"/>
                    </a:lnTo>
                    <a:lnTo>
                      <a:pt x="1648" y="62"/>
                    </a:lnTo>
                    <a:lnTo>
                      <a:pt x="1676" y="54"/>
                    </a:lnTo>
                    <a:lnTo>
                      <a:pt x="1701" y="46"/>
                    </a:lnTo>
                    <a:lnTo>
                      <a:pt x="1726" y="38"/>
                    </a:lnTo>
                    <a:lnTo>
                      <a:pt x="1727" y="37"/>
                    </a:lnTo>
                    <a:lnTo>
                      <a:pt x="1732" y="36"/>
                    </a:lnTo>
                    <a:lnTo>
                      <a:pt x="1740" y="35"/>
                    </a:lnTo>
                    <a:lnTo>
                      <a:pt x="1752" y="32"/>
                    </a:lnTo>
                    <a:lnTo>
                      <a:pt x="1767" y="30"/>
                    </a:lnTo>
                    <a:lnTo>
                      <a:pt x="1787" y="26"/>
                    </a:lnTo>
                    <a:lnTo>
                      <a:pt x="1810" y="23"/>
                    </a:lnTo>
                    <a:lnTo>
                      <a:pt x="1840" y="19"/>
                    </a:lnTo>
                    <a:lnTo>
                      <a:pt x="1874" y="16"/>
                    </a:lnTo>
                    <a:lnTo>
                      <a:pt x="1912" y="12"/>
                    </a:lnTo>
                    <a:lnTo>
                      <a:pt x="1956" y="9"/>
                    </a:lnTo>
                    <a:lnTo>
                      <a:pt x="2005" y="6"/>
                    </a:lnTo>
                    <a:lnTo>
                      <a:pt x="2061" y="4"/>
                    </a:lnTo>
                    <a:lnTo>
                      <a:pt x="2123" y="1"/>
                    </a:lnTo>
                    <a:lnTo>
                      <a:pt x="2190" y="0"/>
                    </a:lnTo>
                    <a:lnTo>
                      <a:pt x="2264" y="0"/>
                    </a:lnTo>
                    <a:close/>
                  </a:path>
                </a:pathLst>
              </a:custGeom>
              <a:solidFill>
                <a:srgbClr val="0CB2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833"/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38202" y="3726882"/>
              <a:ext cx="2695302" cy="538409"/>
              <a:chOff x="838202" y="3726882"/>
              <a:chExt cx="2695302" cy="538409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838202" y="3726882"/>
                <a:ext cx="2695302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61552" defTabSz="913833"/>
                <a:r>
                  <a:rPr lang="zh-CN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華康儷中黑" panose="020B0509000000000000" pitchFamily="49" charset="-120"/>
                  </a:rPr>
                  <a:t>保</a:t>
                </a:r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健 </a:t>
                </a:r>
                <a: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Healthcare</a:t>
                </a:r>
                <a:endParaRPr lang="en-US" sz="13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sp>
            <p:nvSpPr>
              <p:cNvPr id="71" name="Freeform 30"/>
              <p:cNvSpPr>
                <a:spLocks/>
              </p:cNvSpPr>
              <p:nvPr/>
            </p:nvSpPr>
            <p:spPr bwMode="auto">
              <a:xfrm>
                <a:off x="1084601" y="3892453"/>
                <a:ext cx="246289" cy="228595"/>
              </a:xfrm>
              <a:custGeom>
                <a:avLst/>
                <a:gdLst>
                  <a:gd name="T0" fmla="*/ 2201 w 6093"/>
                  <a:gd name="T1" fmla="*/ 76 h 5402"/>
                  <a:gd name="T2" fmla="*/ 2773 w 6093"/>
                  <a:gd name="T3" fmla="*/ 367 h 5402"/>
                  <a:gd name="T4" fmla="*/ 3222 w 6093"/>
                  <a:gd name="T5" fmla="*/ 449 h 5402"/>
                  <a:gd name="T6" fmla="*/ 3768 w 6093"/>
                  <a:gd name="T7" fmla="*/ 119 h 5402"/>
                  <a:gd name="T8" fmla="*/ 4401 w 6093"/>
                  <a:gd name="T9" fmla="*/ 0 h 5402"/>
                  <a:gd name="T10" fmla="*/ 4957 w 6093"/>
                  <a:gd name="T11" fmla="*/ 80 h 5402"/>
                  <a:gd name="T12" fmla="*/ 5493 w 6093"/>
                  <a:gd name="T13" fmla="*/ 315 h 5402"/>
                  <a:gd name="T14" fmla="*/ 5873 w 6093"/>
                  <a:gd name="T15" fmla="*/ 706 h 5402"/>
                  <a:gd name="T16" fmla="*/ 6073 w 6093"/>
                  <a:gd name="T17" fmla="*/ 1273 h 5402"/>
                  <a:gd name="T18" fmla="*/ 6056 w 6093"/>
                  <a:gd name="T19" fmla="*/ 1981 h 5402"/>
                  <a:gd name="T20" fmla="*/ 5836 w 6093"/>
                  <a:gd name="T21" fmla="*/ 2564 h 5402"/>
                  <a:gd name="T22" fmla="*/ 5408 w 6093"/>
                  <a:gd name="T23" fmla="*/ 3177 h 5402"/>
                  <a:gd name="T24" fmla="*/ 4855 w 6093"/>
                  <a:gd name="T25" fmla="*/ 3794 h 5402"/>
                  <a:gd name="T26" fmla="*/ 4253 w 6093"/>
                  <a:gd name="T27" fmla="*/ 4385 h 5402"/>
                  <a:gd name="T28" fmla="*/ 3763 w 6093"/>
                  <a:gd name="T29" fmla="*/ 4852 h 5402"/>
                  <a:gd name="T30" fmla="*/ 3413 w 6093"/>
                  <a:gd name="T31" fmla="*/ 5202 h 5402"/>
                  <a:gd name="T32" fmla="*/ 3328 w 6093"/>
                  <a:gd name="T33" fmla="*/ 5284 h 5402"/>
                  <a:gd name="T34" fmla="*/ 3147 w 6093"/>
                  <a:gd name="T35" fmla="*/ 5387 h 5402"/>
                  <a:gd name="T36" fmla="*/ 2928 w 6093"/>
                  <a:gd name="T37" fmla="*/ 5373 h 5402"/>
                  <a:gd name="T38" fmla="*/ 2760 w 6093"/>
                  <a:gd name="T39" fmla="*/ 5263 h 5402"/>
                  <a:gd name="T40" fmla="*/ 2643 w 6093"/>
                  <a:gd name="T41" fmla="*/ 5145 h 5402"/>
                  <a:gd name="T42" fmla="*/ 2290 w 6093"/>
                  <a:gd name="T43" fmla="*/ 4800 h 5402"/>
                  <a:gd name="T44" fmla="*/ 1723 w 6093"/>
                  <a:gd name="T45" fmla="*/ 4263 h 5402"/>
                  <a:gd name="T46" fmla="*/ 803 w 6093"/>
                  <a:gd name="T47" fmla="*/ 3314 h 5402"/>
                  <a:gd name="T48" fmla="*/ 1520 w 6093"/>
                  <a:gd name="T49" fmla="*/ 3083 h 5402"/>
                  <a:gd name="T50" fmla="*/ 1629 w 6093"/>
                  <a:gd name="T51" fmla="*/ 2896 h 5402"/>
                  <a:gd name="T52" fmla="*/ 2282 w 6093"/>
                  <a:gd name="T53" fmla="*/ 4267 h 5402"/>
                  <a:gd name="T54" fmla="*/ 2447 w 6093"/>
                  <a:gd name="T55" fmla="*/ 4324 h 5402"/>
                  <a:gd name="T56" fmla="*/ 2632 w 6093"/>
                  <a:gd name="T57" fmla="*/ 4224 h 5402"/>
                  <a:gd name="T58" fmla="*/ 3191 w 6093"/>
                  <a:gd name="T59" fmla="*/ 3348 h 5402"/>
                  <a:gd name="T60" fmla="*/ 3371 w 6093"/>
                  <a:gd name="T61" fmla="*/ 3479 h 5402"/>
                  <a:gd name="T62" fmla="*/ 3580 w 6093"/>
                  <a:gd name="T63" fmla="*/ 3405 h 5402"/>
                  <a:gd name="T64" fmla="*/ 4152 w 6093"/>
                  <a:gd name="T65" fmla="*/ 2924 h 5402"/>
                  <a:gd name="T66" fmla="*/ 4870 w 6093"/>
                  <a:gd name="T67" fmla="*/ 2920 h 5402"/>
                  <a:gd name="T68" fmla="*/ 5010 w 6093"/>
                  <a:gd name="T69" fmla="*/ 2749 h 5402"/>
                  <a:gd name="T70" fmla="*/ 4946 w 6093"/>
                  <a:gd name="T71" fmla="*/ 2533 h 5402"/>
                  <a:gd name="T72" fmla="*/ 4329 w 6093"/>
                  <a:gd name="T73" fmla="*/ 2462 h 5402"/>
                  <a:gd name="T74" fmla="*/ 3926 w 6093"/>
                  <a:gd name="T75" fmla="*/ 2168 h 5402"/>
                  <a:gd name="T76" fmla="*/ 3739 w 6093"/>
                  <a:gd name="T77" fmla="*/ 2249 h 5402"/>
                  <a:gd name="T78" fmla="*/ 3211 w 6093"/>
                  <a:gd name="T79" fmla="*/ 1632 h 5402"/>
                  <a:gd name="T80" fmla="*/ 3021 w 6093"/>
                  <a:gd name="T81" fmla="*/ 1536 h 5402"/>
                  <a:gd name="T82" fmla="*/ 2856 w 6093"/>
                  <a:gd name="T83" fmla="*/ 1601 h 5402"/>
                  <a:gd name="T84" fmla="*/ 1723 w 6093"/>
                  <a:gd name="T85" fmla="*/ 1136 h 5402"/>
                  <a:gd name="T86" fmla="*/ 1560 w 6093"/>
                  <a:gd name="T87" fmla="*/ 980 h 5402"/>
                  <a:gd name="T88" fmla="*/ 1338 w 6093"/>
                  <a:gd name="T89" fmla="*/ 1030 h 5402"/>
                  <a:gd name="T90" fmla="*/ 1168 w 6093"/>
                  <a:gd name="T91" fmla="*/ 2642 h 5402"/>
                  <a:gd name="T92" fmla="*/ 91 w 6093"/>
                  <a:gd name="T93" fmla="*/ 2196 h 5402"/>
                  <a:gd name="T94" fmla="*/ 0 w 6093"/>
                  <a:gd name="T95" fmla="*/ 1540 h 5402"/>
                  <a:gd name="T96" fmla="*/ 115 w 6093"/>
                  <a:gd name="T97" fmla="*/ 916 h 5402"/>
                  <a:gd name="T98" fmla="*/ 429 w 6093"/>
                  <a:gd name="T99" fmla="*/ 451 h 5402"/>
                  <a:gd name="T100" fmla="*/ 901 w 6093"/>
                  <a:gd name="T101" fmla="*/ 156 h 5402"/>
                  <a:gd name="T102" fmla="*/ 1542 w 6093"/>
                  <a:gd name="T103" fmla="*/ 8 h 5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93" h="5402">
                    <a:moveTo>
                      <a:pt x="1692" y="0"/>
                    </a:moveTo>
                    <a:lnTo>
                      <a:pt x="1821" y="4"/>
                    </a:lnTo>
                    <a:lnTo>
                      <a:pt x="1949" y="19"/>
                    </a:lnTo>
                    <a:lnTo>
                      <a:pt x="2077" y="43"/>
                    </a:lnTo>
                    <a:lnTo>
                      <a:pt x="2201" y="76"/>
                    </a:lnTo>
                    <a:lnTo>
                      <a:pt x="2323" y="119"/>
                    </a:lnTo>
                    <a:lnTo>
                      <a:pt x="2443" y="169"/>
                    </a:lnTo>
                    <a:lnTo>
                      <a:pt x="2558" y="228"/>
                    </a:lnTo>
                    <a:lnTo>
                      <a:pt x="2667" y="295"/>
                    </a:lnTo>
                    <a:lnTo>
                      <a:pt x="2773" y="367"/>
                    </a:lnTo>
                    <a:lnTo>
                      <a:pt x="2871" y="449"/>
                    </a:lnTo>
                    <a:lnTo>
                      <a:pt x="2961" y="536"/>
                    </a:lnTo>
                    <a:lnTo>
                      <a:pt x="3047" y="630"/>
                    </a:lnTo>
                    <a:lnTo>
                      <a:pt x="3130" y="536"/>
                    </a:lnTo>
                    <a:lnTo>
                      <a:pt x="3222" y="449"/>
                    </a:lnTo>
                    <a:lnTo>
                      <a:pt x="3321" y="367"/>
                    </a:lnTo>
                    <a:lnTo>
                      <a:pt x="3426" y="295"/>
                    </a:lnTo>
                    <a:lnTo>
                      <a:pt x="3535" y="228"/>
                    </a:lnTo>
                    <a:lnTo>
                      <a:pt x="3650" y="169"/>
                    </a:lnTo>
                    <a:lnTo>
                      <a:pt x="3768" y="119"/>
                    </a:lnTo>
                    <a:lnTo>
                      <a:pt x="3891" y="76"/>
                    </a:lnTo>
                    <a:lnTo>
                      <a:pt x="4016" y="43"/>
                    </a:lnTo>
                    <a:lnTo>
                      <a:pt x="4144" y="19"/>
                    </a:lnTo>
                    <a:lnTo>
                      <a:pt x="4272" y="4"/>
                    </a:lnTo>
                    <a:lnTo>
                      <a:pt x="4401" y="0"/>
                    </a:lnTo>
                    <a:lnTo>
                      <a:pt x="4477" y="2"/>
                    </a:lnTo>
                    <a:lnTo>
                      <a:pt x="4550" y="8"/>
                    </a:lnTo>
                    <a:lnTo>
                      <a:pt x="4692" y="26"/>
                    </a:lnTo>
                    <a:lnTo>
                      <a:pt x="4827" y="50"/>
                    </a:lnTo>
                    <a:lnTo>
                      <a:pt x="4957" y="80"/>
                    </a:lnTo>
                    <a:lnTo>
                      <a:pt x="5077" y="115"/>
                    </a:lnTo>
                    <a:lnTo>
                      <a:pt x="5192" y="156"/>
                    </a:lnTo>
                    <a:lnTo>
                      <a:pt x="5299" y="204"/>
                    </a:lnTo>
                    <a:lnTo>
                      <a:pt x="5401" y="256"/>
                    </a:lnTo>
                    <a:lnTo>
                      <a:pt x="5493" y="315"/>
                    </a:lnTo>
                    <a:lnTo>
                      <a:pt x="5582" y="380"/>
                    </a:lnTo>
                    <a:lnTo>
                      <a:pt x="5664" y="451"/>
                    </a:lnTo>
                    <a:lnTo>
                      <a:pt x="5738" y="528"/>
                    </a:lnTo>
                    <a:lnTo>
                      <a:pt x="5806" y="610"/>
                    </a:lnTo>
                    <a:lnTo>
                      <a:pt x="5873" y="706"/>
                    </a:lnTo>
                    <a:lnTo>
                      <a:pt x="5930" y="808"/>
                    </a:lnTo>
                    <a:lnTo>
                      <a:pt x="5978" y="916"/>
                    </a:lnTo>
                    <a:lnTo>
                      <a:pt x="6019" y="1029"/>
                    </a:lnTo>
                    <a:lnTo>
                      <a:pt x="6051" y="1147"/>
                    </a:lnTo>
                    <a:lnTo>
                      <a:pt x="6073" y="1273"/>
                    </a:lnTo>
                    <a:lnTo>
                      <a:pt x="6088" y="1403"/>
                    </a:lnTo>
                    <a:lnTo>
                      <a:pt x="6093" y="1540"/>
                    </a:lnTo>
                    <a:lnTo>
                      <a:pt x="6089" y="1681"/>
                    </a:lnTo>
                    <a:lnTo>
                      <a:pt x="6077" y="1827"/>
                    </a:lnTo>
                    <a:lnTo>
                      <a:pt x="6056" y="1981"/>
                    </a:lnTo>
                    <a:lnTo>
                      <a:pt x="6032" y="2094"/>
                    </a:lnTo>
                    <a:lnTo>
                      <a:pt x="5997" y="2209"/>
                    </a:lnTo>
                    <a:lnTo>
                      <a:pt x="5953" y="2325"/>
                    </a:lnTo>
                    <a:lnTo>
                      <a:pt x="5899" y="2444"/>
                    </a:lnTo>
                    <a:lnTo>
                      <a:pt x="5836" y="2564"/>
                    </a:lnTo>
                    <a:lnTo>
                      <a:pt x="5764" y="2685"/>
                    </a:lnTo>
                    <a:lnTo>
                      <a:pt x="5684" y="2807"/>
                    </a:lnTo>
                    <a:lnTo>
                      <a:pt x="5599" y="2931"/>
                    </a:lnTo>
                    <a:lnTo>
                      <a:pt x="5506" y="3053"/>
                    </a:lnTo>
                    <a:lnTo>
                      <a:pt x="5408" y="3177"/>
                    </a:lnTo>
                    <a:lnTo>
                      <a:pt x="5305" y="3301"/>
                    </a:lnTo>
                    <a:lnTo>
                      <a:pt x="5197" y="3426"/>
                    </a:lnTo>
                    <a:lnTo>
                      <a:pt x="5086" y="3548"/>
                    </a:lnTo>
                    <a:lnTo>
                      <a:pt x="4972" y="3672"/>
                    </a:lnTo>
                    <a:lnTo>
                      <a:pt x="4855" y="3794"/>
                    </a:lnTo>
                    <a:lnTo>
                      <a:pt x="4735" y="3915"/>
                    </a:lnTo>
                    <a:lnTo>
                      <a:pt x="4614" y="4035"/>
                    </a:lnTo>
                    <a:lnTo>
                      <a:pt x="4494" y="4154"/>
                    </a:lnTo>
                    <a:lnTo>
                      <a:pt x="4374" y="4270"/>
                    </a:lnTo>
                    <a:lnTo>
                      <a:pt x="4253" y="4385"/>
                    </a:lnTo>
                    <a:lnTo>
                      <a:pt x="4135" y="4500"/>
                    </a:lnTo>
                    <a:lnTo>
                      <a:pt x="4018" y="4611"/>
                    </a:lnTo>
                    <a:lnTo>
                      <a:pt x="3931" y="4691"/>
                    </a:lnTo>
                    <a:lnTo>
                      <a:pt x="3846" y="4772"/>
                    </a:lnTo>
                    <a:lnTo>
                      <a:pt x="3763" y="4852"/>
                    </a:lnTo>
                    <a:lnTo>
                      <a:pt x="3683" y="4930"/>
                    </a:lnTo>
                    <a:lnTo>
                      <a:pt x="3607" y="5004"/>
                    </a:lnTo>
                    <a:lnTo>
                      <a:pt x="3537" y="5074"/>
                    </a:lnTo>
                    <a:lnTo>
                      <a:pt x="3470" y="5141"/>
                    </a:lnTo>
                    <a:lnTo>
                      <a:pt x="3413" y="5202"/>
                    </a:lnTo>
                    <a:lnTo>
                      <a:pt x="3408" y="5210"/>
                    </a:lnTo>
                    <a:lnTo>
                      <a:pt x="3395" y="5222"/>
                    </a:lnTo>
                    <a:lnTo>
                      <a:pt x="3378" y="5241"/>
                    </a:lnTo>
                    <a:lnTo>
                      <a:pt x="3356" y="5261"/>
                    </a:lnTo>
                    <a:lnTo>
                      <a:pt x="3328" y="5284"/>
                    </a:lnTo>
                    <a:lnTo>
                      <a:pt x="3298" y="5308"/>
                    </a:lnTo>
                    <a:lnTo>
                      <a:pt x="3265" y="5332"/>
                    </a:lnTo>
                    <a:lnTo>
                      <a:pt x="3228" y="5354"/>
                    </a:lnTo>
                    <a:lnTo>
                      <a:pt x="3187" y="5373"/>
                    </a:lnTo>
                    <a:lnTo>
                      <a:pt x="3147" y="5387"/>
                    </a:lnTo>
                    <a:lnTo>
                      <a:pt x="3104" y="5398"/>
                    </a:lnTo>
                    <a:lnTo>
                      <a:pt x="3058" y="5402"/>
                    </a:lnTo>
                    <a:lnTo>
                      <a:pt x="3013" y="5398"/>
                    </a:lnTo>
                    <a:lnTo>
                      <a:pt x="2971" y="5387"/>
                    </a:lnTo>
                    <a:lnTo>
                      <a:pt x="2928" y="5373"/>
                    </a:lnTo>
                    <a:lnTo>
                      <a:pt x="2889" y="5354"/>
                    </a:lnTo>
                    <a:lnTo>
                      <a:pt x="2852" y="5332"/>
                    </a:lnTo>
                    <a:lnTo>
                      <a:pt x="2817" y="5310"/>
                    </a:lnTo>
                    <a:lnTo>
                      <a:pt x="2786" y="5285"/>
                    </a:lnTo>
                    <a:lnTo>
                      <a:pt x="2760" y="5263"/>
                    </a:lnTo>
                    <a:lnTo>
                      <a:pt x="2736" y="5241"/>
                    </a:lnTo>
                    <a:lnTo>
                      <a:pt x="2717" y="5224"/>
                    </a:lnTo>
                    <a:lnTo>
                      <a:pt x="2704" y="5210"/>
                    </a:lnTo>
                    <a:lnTo>
                      <a:pt x="2697" y="5202"/>
                    </a:lnTo>
                    <a:lnTo>
                      <a:pt x="2643" y="5145"/>
                    </a:lnTo>
                    <a:lnTo>
                      <a:pt x="2584" y="5084"/>
                    </a:lnTo>
                    <a:lnTo>
                      <a:pt x="2517" y="5019"/>
                    </a:lnTo>
                    <a:lnTo>
                      <a:pt x="2447" y="4950"/>
                    </a:lnTo>
                    <a:lnTo>
                      <a:pt x="2371" y="4876"/>
                    </a:lnTo>
                    <a:lnTo>
                      <a:pt x="2290" y="4800"/>
                    </a:lnTo>
                    <a:lnTo>
                      <a:pt x="2204" y="4720"/>
                    </a:lnTo>
                    <a:lnTo>
                      <a:pt x="2117" y="4637"/>
                    </a:lnTo>
                    <a:lnTo>
                      <a:pt x="2097" y="4619"/>
                    </a:lnTo>
                    <a:lnTo>
                      <a:pt x="1912" y="4444"/>
                    </a:lnTo>
                    <a:lnTo>
                      <a:pt x="1723" y="4263"/>
                    </a:lnTo>
                    <a:lnTo>
                      <a:pt x="1533" y="4080"/>
                    </a:lnTo>
                    <a:lnTo>
                      <a:pt x="1342" y="3891"/>
                    </a:lnTo>
                    <a:lnTo>
                      <a:pt x="1155" y="3700"/>
                    </a:lnTo>
                    <a:lnTo>
                      <a:pt x="975" y="3507"/>
                    </a:lnTo>
                    <a:lnTo>
                      <a:pt x="803" y="3314"/>
                    </a:lnTo>
                    <a:lnTo>
                      <a:pt x="642" y="3120"/>
                    </a:lnTo>
                    <a:lnTo>
                      <a:pt x="1390" y="3120"/>
                    </a:lnTo>
                    <a:lnTo>
                      <a:pt x="1436" y="3114"/>
                    </a:lnTo>
                    <a:lnTo>
                      <a:pt x="1481" y="3103"/>
                    </a:lnTo>
                    <a:lnTo>
                      <a:pt x="1520" y="3083"/>
                    </a:lnTo>
                    <a:lnTo>
                      <a:pt x="1555" y="3055"/>
                    </a:lnTo>
                    <a:lnTo>
                      <a:pt x="1583" y="3022"/>
                    </a:lnTo>
                    <a:lnTo>
                      <a:pt x="1607" y="2985"/>
                    </a:lnTo>
                    <a:lnTo>
                      <a:pt x="1621" y="2942"/>
                    </a:lnTo>
                    <a:lnTo>
                      <a:pt x="1629" y="2896"/>
                    </a:lnTo>
                    <a:lnTo>
                      <a:pt x="1657" y="2464"/>
                    </a:lnTo>
                    <a:lnTo>
                      <a:pt x="2212" y="4159"/>
                    </a:lnTo>
                    <a:lnTo>
                      <a:pt x="2228" y="4200"/>
                    </a:lnTo>
                    <a:lnTo>
                      <a:pt x="2253" y="4235"/>
                    </a:lnTo>
                    <a:lnTo>
                      <a:pt x="2282" y="4267"/>
                    </a:lnTo>
                    <a:lnTo>
                      <a:pt x="2315" y="4291"/>
                    </a:lnTo>
                    <a:lnTo>
                      <a:pt x="2354" y="4309"/>
                    </a:lnTo>
                    <a:lnTo>
                      <a:pt x="2395" y="4320"/>
                    </a:lnTo>
                    <a:lnTo>
                      <a:pt x="2438" y="4324"/>
                    </a:lnTo>
                    <a:lnTo>
                      <a:pt x="2447" y="4324"/>
                    </a:lnTo>
                    <a:lnTo>
                      <a:pt x="2491" y="4318"/>
                    </a:lnTo>
                    <a:lnTo>
                      <a:pt x="2532" y="4306"/>
                    </a:lnTo>
                    <a:lnTo>
                      <a:pt x="2571" y="4283"/>
                    </a:lnTo>
                    <a:lnTo>
                      <a:pt x="2604" y="4257"/>
                    </a:lnTo>
                    <a:lnTo>
                      <a:pt x="2632" y="4224"/>
                    </a:lnTo>
                    <a:lnTo>
                      <a:pt x="2654" y="4187"/>
                    </a:lnTo>
                    <a:lnTo>
                      <a:pt x="2669" y="4144"/>
                    </a:lnTo>
                    <a:lnTo>
                      <a:pt x="3024" y="2733"/>
                    </a:lnTo>
                    <a:lnTo>
                      <a:pt x="3174" y="3303"/>
                    </a:lnTo>
                    <a:lnTo>
                      <a:pt x="3191" y="3348"/>
                    </a:lnTo>
                    <a:lnTo>
                      <a:pt x="3215" y="3387"/>
                    </a:lnTo>
                    <a:lnTo>
                      <a:pt x="3246" y="3420"/>
                    </a:lnTo>
                    <a:lnTo>
                      <a:pt x="3284" y="3448"/>
                    </a:lnTo>
                    <a:lnTo>
                      <a:pt x="3324" y="3466"/>
                    </a:lnTo>
                    <a:lnTo>
                      <a:pt x="3371" y="3479"/>
                    </a:lnTo>
                    <a:lnTo>
                      <a:pt x="3417" y="3481"/>
                    </a:lnTo>
                    <a:lnTo>
                      <a:pt x="3463" y="3474"/>
                    </a:lnTo>
                    <a:lnTo>
                      <a:pt x="3506" y="3459"/>
                    </a:lnTo>
                    <a:lnTo>
                      <a:pt x="3544" y="3435"/>
                    </a:lnTo>
                    <a:lnTo>
                      <a:pt x="3580" y="3405"/>
                    </a:lnTo>
                    <a:lnTo>
                      <a:pt x="3607" y="3366"/>
                    </a:lnTo>
                    <a:lnTo>
                      <a:pt x="3968" y="2779"/>
                    </a:lnTo>
                    <a:lnTo>
                      <a:pt x="4076" y="2877"/>
                    </a:lnTo>
                    <a:lnTo>
                      <a:pt x="4111" y="2903"/>
                    </a:lnTo>
                    <a:lnTo>
                      <a:pt x="4152" y="2924"/>
                    </a:lnTo>
                    <a:lnTo>
                      <a:pt x="4192" y="2935"/>
                    </a:lnTo>
                    <a:lnTo>
                      <a:pt x="4237" y="2938"/>
                    </a:lnTo>
                    <a:lnTo>
                      <a:pt x="4777" y="2938"/>
                    </a:lnTo>
                    <a:lnTo>
                      <a:pt x="4825" y="2935"/>
                    </a:lnTo>
                    <a:lnTo>
                      <a:pt x="4870" y="2920"/>
                    </a:lnTo>
                    <a:lnTo>
                      <a:pt x="4910" y="2898"/>
                    </a:lnTo>
                    <a:lnTo>
                      <a:pt x="4946" y="2870"/>
                    </a:lnTo>
                    <a:lnTo>
                      <a:pt x="4975" y="2835"/>
                    </a:lnTo>
                    <a:lnTo>
                      <a:pt x="4997" y="2794"/>
                    </a:lnTo>
                    <a:lnTo>
                      <a:pt x="5010" y="2749"/>
                    </a:lnTo>
                    <a:lnTo>
                      <a:pt x="5016" y="2701"/>
                    </a:lnTo>
                    <a:lnTo>
                      <a:pt x="5010" y="2653"/>
                    </a:lnTo>
                    <a:lnTo>
                      <a:pt x="4997" y="2607"/>
                    </a:lnTo>
                    <a:lnTo>
                      <a:pt x="4975" y="2568"/>
                    </a:lnTo>
                    <a:lnTo>
                      <a:pt x="4946" y="2533"/>
                    </a:lnTo>
                    <a:lnTo>
                      <a:pt x="4910" y="2503"/>
                    </a:lnTo>
                    <a:lnTo>
                      <a:pt x="4870" y="2481"/>
                    </a:lnTo>
                    <a:lnTo>
                      <a:pt x="4825" y="2466"/>
                    </a:lnTo>
                    <a:lnTo>
                      <a:pt x="4777" y="2462"/>
                    </a:lnTo>
                    <a:lnTo>
                      <a:pt x="4329" y="2462"/>
                    </a:lnTo>
                    <a:lnTo>
                      <a:pt x="4078" y="2231"/>
                    </a:lnTo>
                    <a:lnTo>
                      <a:pt x="4044" y="2205"/>
                    </a:lnTo>
                    <a:lnTo>
                      <a:pt x="4007" y="2186"/>
                    </a:lnTo>
                    <a:lnTo>
                      <a:pt x="3968" y="2173"/>
                    </a:lnTo>
                    <a:lnTo>
                      <a:pt x="3926" y="2168"/>
                    </a:lnTo>
                    <a:lnTo>
                      <a:pt x="3883" y="2171"/>
                    </a:lnTo>
                    <a:lnTo>
                      <a:pt x="3842" y="2181"/>
                    </a:lnTo>
                    <a:lnTo>
                      <a:pt x="3804" y="2197"/>
                    </a:lnTo>
                    <a:lnTo>
                      <a:pt x="3770" y="2220"/>
                    </a:lnTo>
                    <a:lnTo>
                      <a:pt x="3739" y="2249"/>
                    </a:lnTo>
                    <a:lnTo>
                      <a:pt x="3715" y="2283"/>
                    </a:lnTo>
                    <a:lnTo>
                      <a:pt x="3495" y="2642"/>
                    </a:lnTo>
                    <a:lnTo>
                      <a:pt x="3250" y="1714"/>
                    </a:lnTo>
                    <a:lnTo>
                      <a:pt x="3235" y="1671"/>
                    </a:lnTo>
                    <a:lnTo>
                      <a:pt x="3211" y="1632"/>
                    </a:lnTo>
                    <a:lnTo>
                      <a:pt x="3184" y="1601"/>
                    </a:lnTo>
                    <a:lnTo>
                      <a:pt x="3148" y="1573"/>
                    </a:lnTo>
                    <a:lnTo>
                      <a:pt x="3108" y="1553"/>
                    </a:lnTo>
                    <a:lnTo>
                      <a:pt x="3065" y="1540"/>
                    </a:lnTo>
                    <a:lnTo>
                      <a:pt x="3021" y="1536"/>
                    </a:lnTo>
                    <a:lnTo>
                      <a:pt x="3019" y="1536"/>
                    </a:lnTo>
                    <a:lnTo>
                      <a:pt x="2974" y="1542"/>
                    </a:lnTo>
                    <a:lnTo>
                      <a:pt x="2930" y="1555"/>
                    </a:lnTo>
                    <a:lnTo>
                      <a:pt x="2891" y="1575"/>
                    </a:lnTo>
                    <a:lnTo>
                      <a:pt x="2856" y="1601"/>
                    </a:lnTo>
                    <a:lnTo>
                      <a:pt x="2828" y="1634"/>
                    </a:lnTo>
                    <a:lnTo>
                      <a:pt x="2804" y="1673"/>
                    </a:lnTo>
                    <a:lnTo>
                      <a:pt x="2789" y="1716"/>
                    </a:lnTo>
                    <a:lnTo>
                      <a:pt x="2408" y="3229"/>
                    </a:lnTo>
                    <a:lnTo>
                      <a:pt x="1723" y="1136"/>
                    </a:lnTo>
                    <a:lnTo>
                      <a:pt x="1703" y="1092"/>
                    </a:lnTo>
                    <a:lnTo>
                      <a:pt x="1675" y="1054"/>
                    </a:lnTo>
                    <a:lnTo>
                      <a:pt x="1642" y="1023"/>
                    </a:lnTo>
                    <a:lnTo>
                      <a:pt x="1603" y="997"/>
                    </a:lnTo>
                    <a:lnTo>
                      <a:pt x="1560" y="980"/>
                    </a:lnTo>
                    <a:lnTo>
                      <a:pt x="1514" y="973"/>
                    </a:lnTo>
                    <a:lnTo>
                      <a:pt x="1466" y="973"/>
                    </a:lnTo>
                    <a:lnTo>
                      <a:pt x="1420" y="984"/>
                    </a:lnTo>
                    <a:lnTo>
                      <a:pt x="1377" y="1004"/>
                    </a:lnTo>
                    <a:lnTo>
                      <a:pt x="1338" y="1030"/>
                    </a:lnTo>
                    <a:lnTo>
                      <a:pt x="1307" y="1066"/>
                    </a:lnTo>
                    <a:lnTo>
                      <a:pt x="1283" y="1104"/>
                    </a:lnTo>
                    <a:lnTo>
                      <a:pt x="1266" y="1149"/>
                    </a:lnTo>
                    <a:lnTo>
                      <a:pt x="1259" y="1195"/>
                    </a:lnTo>
                    <a:lnTo>
                      <a:pt x="1168" y="2642"/>
                    </a:lnTo>
                    <a:lnTo>
                      <a:pt x="304" y="2642"/>
                    </a:lnTo>
                    <a:lnTo>
                      <a:pt x="239" y="2529"/>
                    </a:lnTo>
                    <a:lnTo>
                      <a:pt x="181" y="2416"/>
                    </a:lnTo>
                    <a:lnTo>
                      <a:pt x="131" y="2305"/>
                    </a:lnTo>
                    <a:lnTo>
                      <a:pt x="91" y="2196"/>
                    </a:lnTo>
                    <a:lnTo>
                      <a:pt x="59" y="2086"/>
                    </a:lnTo>
                    <a:lnTo>
                      <a:pt x="37" y="1981"/>
                    </a:lnTo>
                    <a:lnTo>
                      <a:pt x="15" y="1827"/>
                    </a:lnTo>
                    <a:lnTo>
                      <a:pt x="4" y="1681"/>
                    </a:lnTo>
                    <a:lnTo>
                      <a:pt x="0" y="1540"/>
                    </a:lnTo>
                    <a:lnTo>
                      <a:pt x="6" y="1403"/>
                    </a:lnTo>
                    <a:lnTo>
                      <a:pt x="20" y="1273"/>
                    </a:lnTo>
                    <a:lnTo>
                      <a:pt x="43" y="1147"/>
                    </a:lnTo>
                    <a:lnTo>
                      <a:pt x="74" y="1029"/>
                    </a:lnTo>
                    <a:lnTo>
                      <a:pt x="115" y="916"/>
                    </a:lnTo>
                    <a:lnTo>
                      <a:pt x="163" y="808"/>
                    </a:lnTo>
                    <a:lnTo>
                      <a:pt x="220" y="706"/>
                    </a:lnTo>
                    <a:lnTo>
                      <a:pt x="287" y="610"/>
                    </a:lnTo>
                    <a:lnTo>
                      <a:pt x="355" y="528"/>
                    </a:lnTo>
                    <a:lnTo>
                      <a:pt x="429" y="451"/>
                    </a:lnTo>
                    <a:lnTo>
                      <a:pt x="511" y="380"/>
                    </a:lnTo>
                    <a:lnTo>
                      <a:pt x="598" y="315"/>
                    </a:lnTo>
                    <a:lnTo>
                      <a:pt x="692" y="256"/>
                    </a:lnTo>
                    <a:lnTo>
                      <a:pt x="794" y="204"/>
                    </a:lnTo>
                    <a:lnTo>
                      <a:pt x="901" y="156"/>
                    </a:lnTo>
                    <a:lnTo>
                      <a:pt x="1016" y="115"/>
                    </a:lnTo>
                    <a:lnTo>
                      <a:pt x="1136" y="80"/>
                    </a:lnTo>
                    <a:lnTo>
                      <a:pt x="1264" y="50"/>
                    </a:lnTo>
                    <a:lnTo>
                      <a:pt x="1399" y="26"/>
                    </a:lnTo>
                    <a:lnTo>
                      <a:pt x="1542" y="8"/>
                    </a:lnTo>
                    <a:lnTo>
                      <a:pt x="1616" y="2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0CB2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833"/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38202" y="4270134"/>
              <a:ext cx="2695302" cy="538409"/>
              <a:chOff x="838202" y="4270134"/>
              <a:chExt cx="2695302" cy="538409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838202" y="4270134"/>
                <a:ext cx="2695302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61552" defTabSz="913833"/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娛樂 </a:t>
                </a:r>
                <a: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Entertainment</a:t>
                </a:r>
                <a:endParaRPr lang="en-US" sz="13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sp>
            <p:nvSpPr>
              <p:cNvPr id="69" name="Freeform 51"/>
              <p:cNvSpPr>
                <a:spLocks noEditPoints="1"/>
              </p:cNvSpPr>
              <p:nvPr/>
            </p:nvSpPr>
            <p:spPr bwMode="auto">
              <a:xfrm>
                <a:off x="1052949" y="4428038"/>
                <a:ext cx="365760" cy="274320"/>
              </a:xfrm>
              <a:custGeom>
                <a:avLst/>
                <a:gdLst>
                  <a:gd name="T0" fmla="*/ 2166 w 3216"/>
                  <a:gd name="T1" fmla="*/ 2900 h 2900"/>
                  <a:gd name="T2" fmla="*/ 2781 w 3216"/>
                  <a:gd name="T3" fmla="*/ 2139 h 2900"/>
                  <a:gd name="T4" fmla="*/ 2716 w 3216"/>
                  <a:gd name="T5" fmla="*/ 2162 h 2900"/>
                  <a:gd name="T6" fmla="*/ 2679 w 3216"/>
                  <a:gd name="T7" fmla="*/ 2222 h 2900"/>
                  <a:gd name="T8" fmla="*/ 2688 w 3216"/>
                  <a:gd name="T9" fmla="*/ 2294 h 2900"/>
                  <a:gd name="T10" fmla="*/ 2735 w 3216"/>
                  <a:gd name="T11" fmla="*/ 2342 h 2900"/>
                  <a:gd name="T12" fmla="*/ 2805 w 3216"/>
                  <a:gd name="T13" fmla="*/ 2351 h 2900"/>
                  <a:gd name="T14" fmla="*/ 2863 w 3216"/>
                  <a:gd name="T15" fmla="*/ 2314 h 2900"/>
                  <a:gd name="T16" fmla="*/ 2885 w 3216"/>
                  <a:gd name="T17" fmla="*/ 2246 h 2900"/>
                  <a:gd name="T18" fmla="*/ 2863 w 3216"/>
                  <a:gd name="T19" fmla="*/ 2179 h 2900"/>
                  <a:gd name="T20" fmla="*/ 2805 w 3216"/>
                  <a:gd name="T21" fmla="*/ 2142 h 2900"/>
                  <a:gd name="T22" fmla="*/ 2393 w 3216"/>
                  <a:gd name="T23" fmla="*/ 1011 h 2900"/>
                  <a:gd name="T24" fmla="*/ 2456 w 3216"/>
                  <a:gd name="T25" fmla="*/ 1053 h 2900"/>
                  <a:gd name="T26" fmla="*/ 2482 w 3216"/>
                  <a:gd name="T27" fmla="*/ 1127 h 2900"/>
                  <a:gd name="T28" fmla="*/ 2456 w 3216"/>
                  <a:gd name="T29" fmla="*/ 1201 h 2900"/>
                  <a:gd name="T30" fmla="*/ 2393 w 3216"/>
                  <a:gd name="T31" fmla="*/ 1242 h 2900"/>
                  <a:gd name="T32" fmla="*/ 2315 w 3216"/>
                  <a:gd name="T33" fmla="*/ 1234 h 2900"/>
                  <a:gd name="T34" fmla="*/ 2262 w 3216"/>
                  <a:gd name="T35" fmla="*/ 1179 h 2900"/>
                  <a:gd name="T36" fmla="*/ 2253 w 3216"/>
                  <a:gd name="T37" fmla="*/ 1100 h 2900"/>
                  <a:gd name="T38" fmla="*/ 2293 w 3216"/>
                  <a:gd name="T39" fmla="*/ 1034 h 2900"/>
                  <a:gd name="T40" fmla="*/ 2366 w 3216"/>
                  <a:gd name="T41" fmla="*/ 1009 h 2900"/>
                  <a:gd name="T42" fmla="*/ 1899 w 3216"/>
                  <a:gd name="T43" fmla="*/ 1020 h 2900"/>
                  <a:gd name="T44" fmla="*/ 1952 w 3216"/>
                  <a:gd name="T45" fmla="*/ 1075 h 2900"/>
                  <a:gd name="T46" fmla="*/ 1961 w 3216"/>
                  <a:gd name="T47" fmla="*/ 1155 h 2900"/>
                  <a:gd name="T48" fmla="*/ 1921 w 3216"/>
                  <a:gd name="T49" fmla="*/ 1220 h 2900"/>
                  <a:gd name="T50" fmla="*/ 1849 w 3216"/>
                  <a:gd name="T51" fmla="*/ 1245 h 2900"/>
                  <a:gd name="T52" fmla="*/ 1776 w 3216"/>
                  <a:gd name="T53" fmla="*/ 1220 h 2900"/>
                  <a:gd name="T54" fmla="*/ 1735 w 3216"/>
                  <a:gd name="T55" fmla="*/ 1155 h 2900"/>
                  <a:gd name="T56" fmla="*/ 1744 w 3216"/>
                  <a:gd name="T57" fmla="*/ 1075 h 2900"/>
                  <a:gd name="T58" fmla="*/ 1798 w 3216"/>
                  <a:gd name="T59" fmla="*/ 1020 h 2900"/>
                  <a:gd name="T60" fmla="*/ 1238 w 3216"/>
                  <a:gd name="T61" fmla="*/ 682 h 2900"/>
                  <a:gd name="T62" fmla="*/ 1178 w 3216"/>
                  <a:gd name="T63" fmla="*/ 708 h 2900"/>
                  <a:gd name="T64" fmla="*/ 1152 w 3216"/>
                  <a:gd name="T65" fmla="*/ 771 h 2900"/>
                  <a:gd name="T66" fmla="*/ 1178 w 3216"/>
                  <a:gd name="T67" fmla="*/ 832 h 2900"/>
                  <a:gd name="T68" fmla="*/ 1238 w 3216"/>
                  <a:gd name="T69" fmla="*/ 857 h 2900"/>
                  <a:gd name="T70" fmla="*/ 1299 w 3216"/>
                  <a:gd name="T71" fmla="*/ 832 h 2900"/>
                  <a:gd name="T72" fmla="*/ 1323 w 3216"/>
                  <a:gd name="T73" fmla="*/ 771 h 2900"/>
                  <a:gd name="T74" fmla="*/ 1299 w 3216"/>
                  <a:gd name="T75" fmla="*/ 708 h 2900"/>
                  <a:gd name="T76" fmla="*/ 1238 w 3216"/>
                  <a:gd name="T77" fmla="*/ 682 h 2900"/>
                  <a:gd name="T78" fmla="*/ 1388 w 3216"/>
                  <a:gd name="T79" fmla="*/ 510 h 2900"/>
                  <a:gd name="T80" fmla="*/ 1547 w 3216"/>
                  <a:gd name="T81" fmla="*/ 556 h 2900"/>
                  <a:gd name="T82" fmla="*/ 1692 w 3216"/>
                  <a:gd name="T83" fmla="*/ 646 h 2900"/>
                  <a:gd name="T84" fmla="*/ 1736 w 3216"/>
                  <a:gd name="T85" fmla="*/ 1571 h 2900"/>
                  <a:gd name="T86" fmla="*/ 1598 w 3216"/>
                  <a:gd name="T87" fmla="*/ 1677 h 2900"/>
                  <a:gd name="T88" fmla="*/ 1442 w 3216"/>
                  <a:gd name="T89" fmla="*/ 1738 h 2900"/>
                  <a:gd name="T90" fmla="*/ 1278 w 3216"/>
                  <a:gd name="T91" fmla="*/ 1754 h 2900"/>
                  <a:gd name="T92" fmla="*/ 1116 w 3216"/>
                  <a:gd name="T93" fmla="*/ 1723 h 2900"/>
                  <a:gd name="T94" fmla="*/ 965 w 3216"/>
                  <a:gd name="T95" fmla="*/ 1646 h 2900"/>
                  <a:gd name="T96" fmla="*/ 836 w 3216"/>
                  <a:gd name="T97" fmla="*/ 1526 h 2900"/>
                  <a:gd name="T98" fmla="*/ 748 w 3216"/>
                  <a:gd name="T99" fmla="*/ 1377 h 2900"/>
                  <a:gd name="T100" fmla="*/ 703 w 3216"/>
                  <a:gd name="T101" fmla="*/ 1214 h 2900"/>
                  <a:gd name="T102" fmla="*/ 703 w 3216"/>
                  <a:gd name="T103" fmla="*/ 1044 h 2900"/>
                  <a:gd name="T104" fmla="*/ 748 w 3216"/>
                  <a:gd name="T105" fmla="*/ 881 h 2900"/>
                  <a:gd name="T106" fmla="*/ 836 w 3216"/>
                  <a:gd name="T107" fmla="*/ 732 h 2900"/>
                  <a:gd name="T108" fmla="*/ 965 w 3216"/>
                  <a:gd name="T109" fmla="*/ 612 h 2900"/>
                  <a:gd name="T110" fmla="*/ 1115 w 3216"/>
                  <a:gd name="T111" fmla="*/ 535 h 2900"/>
                  <a:gd name="T112" fmla="*/ 1278 w 3216"/>
                  <a:gd name="T113" fmla="*/ 504 h 2900"/>
                  <a:gd name="T114" fmla="*/ 2954 w 3216"/>
                  <a:gd name="T115" fmla="*/ 1980 h 2900"/>
                  <a:gd name="T116" fmla="*/ 0 w 3216"/>
                  <a:gd name="T117" fmla="*/ 0 h 2900"/>
                  <a:gd name="T118" fmla="*/ 0 w 3216"/>
                  <a:gd name="T119" fmla="*/ 2494 h 2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16" h="2900">
                    <a:moveTo>
                      <a:pt x="1049" y="2607"/>
                    </a:moveTo>
                    <a:lnTo>
                      <a:pt x="2166" y="2607"/>
                    </a:lnTo>
                    <a:lnTo>
                      <a:pt x="2166" y="2900"/>
                    </a:lnTo>
                    <a:lnTo>
                      <a:pt x="1049" y="2900"/>
                    </a:lnTo>
                    <a:lnTo>
                      <a:pt x="1049" y="2607"/>
                    </a:lnTo>
                    <a:close/>
                    <a:moveTo>
                      <a:pt x="2781" y="2139"/>
                    </a:moveTo>
                    <a:lnTo>
                      <a:pt x="2757" y="2142"/>
                    </a:lnTo>
                    <a:lnTo>
                      <a:pt x="2735" y="2149"/>
                    </a:lnTo>
                    <a:lnTo>
                      <a:pt x="2716" y="2162"/>
                    </a:lnTo>
                    <a:lnTo>
                      <a:pt x="2700" y="2179"/>
                    </a:lnTo>
                    <a:lnTo>
                      <a:pt x="2688" y="2199"/>
                    </a:lnTo>
                    <a:lnTo>
                      <a:pt x="2679" y="2222"/>
                    </a:lnTo>
                    <a:lnTo>
                      <a:pt x="2676" y="2246"/>
                    </a:lnTo>
                    <a:lnTo>
                      <a:pt x="2679" y="2271"/>
                    </a:lnTo>
                    <a:lnTo>
                      <a:pt x="2688" y="2294"/>
                    </a:lnTo>
                    <a:lnTo>
                      <a:pt x="2700" y="2314"/>
                    </a:lnTo>
                    <a:lnTo>
                      <a:pt x="2716" y="2329"/>
                    </a:lnTo>
                    <a:lnTo>
                      <a:pt x="2735" y="2342"/>
                    </a:lnTo>
                    <a:lnTo>
                      <a:pt x="2757" y="2351"/>
                    </a:lnTo>
                    <a:lnTo>
                      <a:pt x="2781" y="2354"/>
                    </a:lnTo>
                    <a:lnTo>
                      <a:pt x="2805" y="2351"/>
                    </a:lnTo>
                    <a:lnTo>
                      <a:pt x="2827" y="2342"/>
                    </a:lnTo>
                    <a:lnTo>
                      <a:pt x="2846" y="2329"/>
                    </a:lnTo>
                    <a:lnTo>
                      <a:pt x="2863" y="2314"/>
                    </a:lnTo>
                    <a:lnTo>
                      <a:pt x="2875" y="2294"/>
                    </a:lnTo>
                    <a:lnTo>
                      <a:pt x="2882" y="2271"/>
                    </a:lnTo>
                    <a:lnTo>
                      <a:pt x="2885" y="2246"/>
                    </a:lnTo>
                    <a:lnTo>
                      <a:pt x="2882" y="2222"/>
                    </a:lnTo>
                    <a:lnTo>
                      <a:pt x="2875" y="2199"/>
                    </a:lnTo>
                    <a:lnTo>
                      <a:pt x="2863" y="2179"/>
                    </a:lnTo>
                    <a:lnTo>
                      <a:pt x="2846" y="2162"/>
                    </a:lnTo>
                    <a:lnTo>
                      <a:pt x="2827" y="2149"/>
                    </a:lnTo>
                    <a:lnTo>
                      <a:pt x="2805" y="2142"/>
                    </a:lnTo>
                    <a:lnTo>
                      <a:pt x="2781" y="2139"/>
                    </a:lnTo>
                    <a:close/>
                    <a:moveTo>
                      <a:pt x="2366" y="1009"/>
                    </a:moveTo>
                    <a:lnTo>
                      <a:pt x="2393" y="1011"/>
                    </a:lnTo>
                    <a:lnTo>
                      <a:pt x="2417" y="1020"/>
                    </a:lnTo>
                    <a:lnTo>
                      <a:pt x="2439" y="1034"/>
                    </a:lnTo>
                    <a:lnTo>
                      <a:pt x="2456" y="1053"/>
                    </a:lnTo>
                    <a:lnTo>
                      <a:pt x="2470" y="1075"/>
                    </a:lnTo>
                    <a:lnTo>
                      <a:pt x="2479" y="1100"/>
                    </a:lnTo>
                    <a:lnTo>
                      <a:pt x="2482" y="1127"/>
                    </a:lnTo>
                    <a:lnTo>
                      <a:pt x="2479" y="1155"/>
                    </a:lnTo>
                    <a:lnTo>
                      <a:pt x="2470" y="1179"/>
                    </a:lnTo>
                    <a:lnTo>
                      <a:pt x="2456" y="1201"/>
                    </a:lnTo>
                    <a:lnTo>
                      <a:pt x="2439" y="1220"/>
                    </a:lnTo>
                    <a:lnTo>
                      <a:pt x="2417" y="1234"/>
                    </a:lnTo>
                    <a:lnTo>
                      <a:pt x="2393" y="1242"/>
                    </a:lnTo>
                    <a:lnTo>
                      <a:pt x="2366" y="1245"/>
                    </a:lnTo>
                    <a:lnTo>
                      <a:pt x="2339" y="1242"/>
                    </a:lnTo>
                    <a:lnTo>
                      <a:pt x="2315" y="1234"/>
                    </a:lnTo>
                    <a:lnTo>
                      <a:pt x="2293" y="1220"/>
                    </a:lnTo>
                    <a:lnTo>
                      <a:pt x="2276" y="1201"/>
                    </a:lnTo>
                    <a:lnTo>
                      <a:pt x="2262" y="1179"/>
                    </a:lnTo>
                    <a:lnTo>
                      <a:pt x="2253" y="1155"/>
                    </a:lnTo>
                    <a:lnTo>
                      <a:pt x="2250" y="1127"/>
                    </a:lnTo>
                    <a:lnTo>
                      <a:pt x="2253" y="1100"/>
                    </a:lnTo>
                    <a:lnTo>
                      <a:pt x="2262" y="1075"/>
                    </a:lnTo>
                    <a:lnTo>
                      <a:pt x="2276" y="1053"/>
                    </a:lnTo>
                    <a:lnTo>
                      <a:pt x="2293" y="1034"/>
                    </a:lnTo>
                    <a:lnTo>
                      <a:pt x="2315" y="1020"/>
                    </a:lnTo>
                    <a:lnTo>
                      <a:pt x="2339" y="1011"/>
                    </a:lnTo>
                    <a:lnTo>
                      <a:pt x="2366" y="1009"/>
                    </a:lnTo>
                    <a:close/>
                    <a:moveTo>
                      <a:pt x="1849" y="1009"/>
                    </a:moveTo>
                    <a:lnTo>
                      <a:pt x="1875" y="1011"/>
                    </a:lnTo>
                    <a:lnTo>
                      <a:pt x="1899" y="1020"/>
                    </a:lnTo>
                    <a:lnTo>
                      <a:pt x="1921" y="1034"/>
                    </a:lnTo>
                    <a:lnTo>
                      <a:pt x="1939" y="1053"/>
                    </a:lnTo>
                    <a:lnTo>
                      <a:pt x="1952" y="1075"/>
                    </a:lnTo>
                    <a:lnTo>
                      <a:pt x="1961" y="1100"/>
                    </a:lnTo>
                    <a:lnTo>
                      <a:pt x="1964" y="1127"/>
                    </a:lnTo>
                    <a:lnTo>
                      <a:pt x="1961" y="1155"/>
                    </a:lnTo>
                    <a:lnTo>
                      <a:pt x="1952" y="1179"/>
                    </a:lnTo>
                    <a:lnTo>
                      <a:pt x="1939" y="1201"/>
                    </a:lnTo>
                    <a:lnTo>
                      <a:pt x="1921" y="1220"/>
                    </a:lnTo>
                    <a:lnTo>
                      <a:pt x="1899" y="1234"/>
                    </a:lnTo>
                    <a:lnTo>
                      <a:pt x="1875" y="1242"/>
                    </a:lnTo>
                    <a:lnTo>
                      <a:pt x="1849" y="1245"/>
                    </a:lnTo>
                    <a:lnTo>
                      <a:pt x="1822" y="1242"/>
                    </a:lnTo>
                    <a:lnTo>
                      <a:pt x="1798" y="1234"/>
                    </a:lnTo>
                    <a:lnTo>
                      <a:pt x="1776" y="1220"/>
                    </a:lnTo>
                    <a:lnTo>
                      <a:pt x="1758" y="1201"/>
                    </a:lnTo>
                    <a:lnTo>
                      <a:pt x="1744" y="1179"/>
                    </a:lnTo>
                    <a:lnTo>
                      <a:pt x="1735" y="1155"/>
                    </a:lnTo>
                    <a:lnTo>
                      <a:pt x="1732" y="1127"/>
                    </a:lnTo>
                    <a:lnTo>
                      <a:pt x="1735" y="1100"/>
                    </a:lnTo>
                    <a:lnTo>
                      <a:pt x="1744" y="1075"/>
                    </a:lnTo>
                    <a:lnTo>
                      <a:pt x="1758" y="1053"/>
                    </a:lnTo>
                    <a:lnTo>
                      <a:pt x="1776" y="1034"/>
                    </a:lnTo>
                    <a:lnTo>
                      <a:pt x="1798" y="1020"/>
                    </a:lnTo>
                    <a:lnTo>
                      <a:pt x="1822" y="1011"/>
                    </a:lnTo>
                    <a:lnTo>
                      <a:pt x="1849" y="1009"/>
                    </a:lnTo>
                    <a:close/>
                    <a:moveTo>
                      <a:pt x="1238" y="682"/>
                    </a:moveTo>
                    <a:lnTo>
                      <a:pt x="1216" y="685"/>
                    </a:lnTo>
                    <a:lnTo>
                      <a:pt x="1195" y="694"/>
                    </a:lnTo>
                    <a:lnTo>
                      <a:pt x="1178" y="708"/>
                    </a:lnTo>
                    <a:lnTo>
                      <a:pt x="1165" y="725"/>
                    </a:lnTo>
                    <a:lnTo>
                      <a:pt x="1155" y="746"/>
                    </a:lnTo>
                    <a:lnTo>
                      <a:pt x="1152" y="771"/>
                    </a:lnTo>
                    <a:lnTo>
                      <a:pt x="1155" y="793"/>
                    </a:lnTo>
                    <a:lnTo>
                      <a:pt x="1165" y="814"/>
                    </a:lnTo>
                    <a:lnTo>
                      <a:pt x="1178" y="832"/>
                    </a:lnTo>
                    <a:lnTo>
                      <a:pt x="1195" y="845"/>
                    </a:lnTo>
                    <a:lnTo>
                      <a:pt x="1216" y="854"/>
                    </a:lnTo>
                    <a:lnTo>
                      <a:pt x="1238" y="857"/>
                    </a:lnTo>
                    <a:lnTo>
                      <a:pt x="1261" y="854"/>
                    </a:lnTo>
                    <a:lnTo>
                      <a:pt x="1281" y="845"/>
                    </a:lnTo>
                    <a:lnTo>
                      <a:pt x="1299" y="832"/>
                    </a:lnTo>
                    <a:lnTo>
                      <a:pt x="1311" y="814"/>
                    </a:lnTo>
                    <a:lnTo>
                      <a:pt x="1320" y="793"/>
                    </a:lnTo>
                    <a:lnTo>
                      <a:pt x="1323" y="771"/>
                    </a:lnTo>
                    <a:lnTo>
                      <a:pt x="1320" y="746"/>
                    </a:lnTo>
                    <a:lnTo>
                      <a:pt x="1311" y="725"/>
                    </a:lnTo>
                    <a:lnTo>
                      <a:pt x="1299" y="708"/>
                    </a:lnTo>
                    <a:lnTo>
                      <a:pt x="1281" y="694"/>
                    </a:lnTo>
                    <a:lnTo>
                      <a:pt x="1261" y="685"/>
                    </a:lnTo>
                    <a:lnTo>
                      <a:pt x="1238" y="682"/>
                    </a:lnTo>
                    <a:close/>
                    <a:moveTo>
                      <a:pt x="1278" y="504"/>
                    </a:moveTo>
                    <a:lnTo>
                      <a:pt x="1333" y="504"/>
                    </a:lnTo>
                    <a:lnTo>
                      <a:pt x="1388" y="510"/>
                    </a:lnTo>
                    <a:lnTo>
                      <a:pt x="1442" y="520"/>
                    </a:lnTo>
                    <a:lnTo>
                      <a:pt x="1495" y="535"/>
                    </a:lnTo>
                    <a:lnTo>
                      <a:pt x="1547" y="556"/>
                    </a:lnTo>
                    <a:lnTo>
                      <a:pt x="1598" y="581"/>
                    </a:lnTo>
                    <a:lnTo>
                      <a:pt x="1646" y="612"/>
                    </a:lnTo>
                    <a:lnTo>
                      <a:pt x="1692" y="646"/>
                    </a:lnTo>
                    <a:lnTo>
                      <a:pt x="1735" y="688"/>
                    </a:lnTo>
                    <a:lnTo>
                      <a:pt x="1306" y="1129"/>
                    </a:lnTo>
                    <a:lnTo>
                      <a:pt x="1736" y="1571"/>
                    </a:lnTo>
                    <a:lnTo>
                      <a:pt x="1692" y="1612"/>
                    </a:lnTo>
                    <a:lnTo>
                      <a:pt x="1646" y="1646"/>
                    </a:lnTo>
                    <a:lnTo>
                      <a:pt x="1598" y="1677"/>
                    </a:lnTo>
                    <a:lnTo>
                      <a:pt x="1548" y="1702"/>
                    </a:lnTo>
                    <a:lnTo>
                      <a:pt x="1495" y="1723"/>
                    </a:lnTo>
                    <a:lnTo>
                      <a:pt x="1442" y="1738"/>
                    </a:lnTo>
                    <a:lnTo>
                      <a:pt x="1388" y="1748"/>
                    </a:lnTo>
                    <a:lnTo>
                      <a:pt x="1334" y="1754"/>
                    </a:lnTo>
                    <a:lnTo>
                      <a:pt x="1278" y="1754"/>
                    </a:lnTo>
                    <a:lnTo>
                      <a:pt x="1224" y="1748"/>
                    </a:lnTo>
                    <a:lnTo>
                      <a:pt x="1170" y="1738"/>
                    </a:lnTo>
                    <a:lnTo>
                      <a:pt x="1116" y="1723"/>
                    </a:lnTo>
                    <a:lnTo>
                      <a:pt x="1064" y="1702"/>
                    </a:lnTo>
                    <a:lnTo>
                      <a:pt x="1014" y="1677"/>
                    </a:lnTo>
                    <a:lnTo>
                      <a:pt x="965" y="1646"/>
                    </a:lnTo>
                    <a:lnTo>
                      <a:pt x="919" y="1612"/>
                    </a:lnTo>
                    <a:lnTo>
                      <a:pt x="876" y="1571"/>
                    </a:lnTo>
                    <a:lnTo>
                      <a:pt x="836" y="1526"/>
                    </a:lnTo>
                    <a:lnTo>
                      <a:pt x="802" y="1479"/>
                    </a:lnTo>
                    <a:lnTo>
                      <a:pt x="772" y="1429"/>
                    </a:lnTo>
                    <a:lnTo>
                      <a:pt x="748" y="1377"/>
                    </a:lnTo>
                    <a:lnTo>
                      <a:pt x="727" y="1324"/>
                    </a:lnTo>
                    <a:lnTo>
                      <a:pt x="713" y="1270"/>
                    </a:lnTo>
                    <a:lnTo>
                      <a:pt x="703" y="1214"/>
                    </a:lnTo>
                    <a:lnTo>
                      <a:pt x="698" y="1157"/>
                    </a:lnTo>
                    <a:lnTo>
                      <a:pt x="698" y="1101"/>
                    </a:lnTo>
                    <a:lnTo>
                      <a:pt x="703" y="1044"/>
                    </a:lnTo>
                    <a:lnTo>
                      <a:pt x="713" y="989"/>
                    </a:lnTo>
                    <a:lnTo>
                      <a:pt x="727" y="934"/>
                    </a:lnTo>
                    <a:lnTo>
                      <a:pt x="748" y="881"/>
                    </a:lnTo>
                    <a:lnTo>
                      <a:pt x="772" y="830"/>
                    </a:lnTo>
                    <a:lnTo>
                      <a:pt x="802" y="779"/>
                    </a:lnTo>
                    <a:lnTo>
                      <a:pt x="836" y="732"/>
                    </a:lnTo>
                    <a:lnTo>
                      <a:pt x="876" y="688"/>
                    </a:lnTo>
                    <a:lnTo>
                      <a:pt x="919" y="646"/>
                    </a:lnTo>
                    <a:lnTo>
                      <a:pt x="965" y="612"/>
                    </a:lnTo>
                    <a:lnTo>
                      <a:pt x="1013" y="581"/>
                    </a:lnTo>
                    <a:lnTo>
                      <a:pt x="1064" y="556"/>
                    </a:lnTo>
                    <a:lnTo>
                      <a:pt x="1115" y="535"/>
                    </a:lnTo>
                    <a:lnTo>
                      <a:pt x="1169" y="520"/>
                    </a:lnTo>
                    <a:lnTo>
                      <a:pt x="1223" y="510"/>
                    </a:lnTo>
                    <a:lnTo>
                      <a:pt x="1278" y="504"/>
                    </a:lnTo>
                    <a:close/>
                    <a:moveTo>
                      <a:pt x="262" y="211"/>
                    </a:moveTo>
                    <a:lnTo>
                      <a:pt x="262" y="1980"/>
                    </a:lnTo>
                    <a:lnTo>
                      <a:pt x="2954" y="1980"/>
                    </a:lnTo>
                    <a:lnTo>
                      <a:pt x="2954" y="211"/>
                    </a:lnTo>
                    <a:lnTo>
                      <a:pt x="262" y="211"/>
                    </a:lnTo>
                    <a:close/>
                    <a:moveTo>
                      <a:pt x="0" y="0"/>
                    </a:moveTo>
                    <a:lnTo>
                      <a:pt x="3216" y="0"/>
                    </a:lnTo>
                    <a:lnTo>
                      <a:pt x="3216" y="2494"/>
                    </a:lnTo>
                    <a:lnTo>
                      <a:pt x="0" y="24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B2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833"/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838202" y="4808543"/>
              <a:ext cx="2695302" cy="538409"/>
              <a:chOff x="838202" y="4808543"/>
              <a:chExt cx="2695302" cy="538409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838202" y="4808543"/>
                <a:ext cx="2695302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61552" defTabSz="913833"/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個人保養品</a:t>
                </a:r>
                <a:r>
                  <a:rPr lang="zh-CN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華康儷中黑" panose="020B0509000000000000" pitchFamily="49" charset="-120"/>
                  </a:rPr>
                  <a:t>及服務</a:t>
                </a:r>
                <a:r>
                  <a:rPr lang="en-US" altLang="zh-CN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/>
                </a:r>
                <a:br>
                  <a:rPr lang="en-US" altLang="zh-CN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</a:br>
                <a:r>
                  <a:rPr lang="en-US" altLang="zh-CN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Personal Care Products and Services</a:t>
                </a:r>
                <a:endParaRPr lang="en-US" sz="13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grpSp>
            <p:nvGrpSpPr>
              <p:cNvPr id="48" name="Group 54"/>
              <p:cNvGrpSpPr>
                <a:grpSpLocks noChangeAspect="1"/>
              </p:cNvGrpSpPr>
              <p:nvPr/>
            </p:nvGrpSpPr>
            <p:grpSpPr bwMode="auto">
              <a:xfrm>
                <a:off x="1100270" y="4914728"/>
                <a:ext cx="264526" cy="316495"/>
                <a:chOff x="-351" y="477"/>
                <a:chExt cx="565" cy="676"/>
              </a:xfrm>
              <a:solidFill>
                <a:srgbClr val="0CB27C"/>
              </a:solidFill>
            </p:grpSpPr>
            <p:sp>
              <p:nvSpPr>
                <p:cNvPr id="49" name="Freeform 56"/>
                <p:cNvSpPr>
                  <a:spLocks/>
                </p:cNvSpPr>
                <p:nvPr/>
              </p:nvSpPr>
              <p:spPr bwMode="auto">
                <a:xfrm>
                  <a:off x="-152" y="866"/>
                  <a:ext cx="15" cy="14"/>
                </a:xfrm>
                <a:custGeom>
                  <a:avLst/>
                  <a:gdLst>
                    <a:gd name="T0" fmla="*/ 73 w 73"/>
                    <a:gd name="T1" fmla="*/ 0 h 74"/>
                    <a:gd name="T2" fmla="*/ 73 w 73"/>
                    <a:gd name="T3" fmla="*/ 3 h 74"/>
                    <a:gd name="T4" fmla="*/ 70 w 73"/>
                    <a:gd name="T5" fmla="*/ 12 h 74"/>
                    <a:gd name="T6" fmla="*/ 66 w 73"/>
                    <a:gd name="T7" fmla="*/ 23 h 74"/>
                    <a:gd name="T8" fmla="*/ 59 w 73"/>
                    <a:gd name="T9" fmla="*/ 37 h 74"/>
                    <a:gd name="T10" fmla="*/ 48 w 73"/>
                    <a:gd name="T11" fmla="*/ 50 h 74"/>
                    <a:gd name="T12" fmla="*/ 35 w 73"/>
                    <a:gd name="T13" fmla="*/ 60 h 74"/>
                    <a:gd name="T14" fmla="*/ 22 w 73"/>
                    <a:gd name="T15" fmla="*/ 67 h 74"/>
                    <a:gd name="T16" fmla="*/ 12 w 73"/>
                    <a:gd name="T17" fmla="*/ 71 h 74"/>
                    <a:gd name="T18" fmla="*/ 3 w 73"/>
                    <a:gd name="T19" fmla="*/ 74 h 74"/>
                    <a:gd name="T20" fmla="*/ 0 w 73"/>
                    <a:gd name="T21" fmla="*/ 74 h 74"/>
                    <a:gd name="T22" fmla="*/ 0 w 73"/>
                    <a:gd name="T23" fmla="*/ 70 h 74"/>
                    <a:gd name="T24" fmla="*/ 3 w 73"/>
                    <a:gd name="T25" fmla="*/ 63 h 74"/>
                    <a:gd name="T26" fmla="*/ 7 w 73"/>
                    <a:gd name="T27" fmla="*/ 51 h 74"/>
                    <a:gd name="T28" fmla="*/ 14 w 73"/>
                    <a:gd name="T29" fmla="*/ 38 h 74"/>
                    <a:gd name="T30" fmla="*/ 25 w 73"/>
                    <a:gd name="T31" fmla="*/ 25 h 74"/>
                    <a:gd name="T32" fmla="*/ 37 w 73"/>
                    <a:gd name="T33" fmla="*/ 14 h 74"/>
                    <a:gd name="T34" fmla="*/ 50 w 73"/>
                    <a:gd name="T35" fmla="*/ 8 h 74"/>
                    <a:gd name="T36" fmla="*/ 62 w 73"/>
                    <a:gd name="T37" fmla="*/ 3 h 74"/>
                    <a:gd name="T38" fmla="*/ 69 w 73"/>
                    <a:gd name="T39" fmla="*/ 1 h 74"/>
                    <a:gd name="T40" fmla="*/ 73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73" y="0"/>
                      </a:moveTo>
                      <a:lnTo>
                        <a:pt x="73" y="3"/>
                      </a:lnTo>
                      <a:lnTo>
                        <a:pt x="70" y="12"/>
                      </a:lnTo>
                      <a:lnTo>
                        <a:pt x="66" y="23"/>
                      </a:lnTo>
                      <a:lnTo>
                        <a:pt x="59" y="37"/>
                      </a:lnTo>
                      <a:lnTo>
                        <a:pt x="48" y="50"/>
                      </a:lnTo>
                      <a:lnTo>
                        <a:pt x="35" y="60"/>
                      </a:lnTo>
                      <a:lnTo>
                        <a:pt x="22" y="67"/>
                      </a:lnTo>
                      <a:lnTo>
                        <a:pt x="12" y="71"/>
                      </a:lnTo>
                      <a:lnTo>
                        <a:pt x="3" y="74"/>
                      </a:lnTo>
                      <a:lnTo>
                        <a:pt x="0" y="74"/>
                      </a:lnTo>
                      <a:lnTo>
                        <a:pt x="0" y="70"/>
                      </a:lnTo>
                      <a:lnTo>
                        <a:pt x="3" y="63"/>
                      </a:lnTo>
                      <a:lnTo>
                        <a:pt x="7" y="51"/>
                      </a:lnTo>
                      <a:lnTo>
                        <a:pt x="14" y="38"/>
                      </a:lnTo>
                      <a:lnTo>
                        <a:pt x="25" y="25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2" y="3"/>
                      </a:lnTo>
                      <a:lnTo>
                        <a:pt x="69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auto">
                <a:xfrm>
                  <a:off x="-152" y="888"/>
                  <a:ext cx="15" cy="15"/>
                </a:xfrm>
                <a:custGeom>
                  <a:avLst/>
                  <a:gdLst>
                    <a:gd name="T0" fmla="*/ 0 w 73"/>
                    <a:gd name="T1" fmla="*/ 0 h 75"/>
                    <a:gd name="T2" fmla="*/ 3 w 73"/>
                    <a:gd name="T3" fmla="*/ 1 h 75"/>
                    <a:gd name="T4" fmla="*/ 12 w 73"/>
                    <a:gd name="T5" fmla="*/ 3 h 75"/>
                    <a:gd name="T6" fmla="*/ 22 w 73"/>
                    <a:gd name="T7" fmla="*/ 8 h 75"/>
                    <a:gd name="T8" fmla="*/ 35 w 73"/>
                    <a:gd name="T9" fmla="*/ 14 h 75"/>
                    <a:gd name="T10" fmla="*/ 48 w 73"/>
                    <a:gd name="T11" fmla="*/ 25 h 75"/>
                    <a:gd name="T12" fmla="*/ 59 w 73"/>
                    <a:gd name="T13" fmla="*/ 38 h 75"/>
                    <a:gd name="T14" fmla="*/ 66 w 73"/>
                    <a:gd name="T15" fmla="*/ 51 h 75"/>
                    <a:gd name="T16" fmla="*/ 70 w 73"/>
                    <a:gd name="T17" fmla="*/ 63 h 75"/>
                    <a:gd name="T18" fmla="*/ 73 w 73"/>
                    <a:gd name="T19" fmla="*/ 71 h 75"/>
                    <a:gd name="T20" fmla="*/ 73 w 73"/>
                    <a:gd name="T21" fmla="*/ 75 h 75"/>
                    <a:gd name="T22" fmla="*/ 69 w 73"/>
                    <a:gd name="T23" fmla="*/ 74 h 75"/>
                    <a:gd name="T24" fmla="*/ 62 w 73"/>
                    <a:gd name="T25" fmla="*/ 71 h 75"/>
                    <a:gd name="T26" fmla="*/ 50 w 73"/>
                    <a:gd name="T27" fmla="*/ 67 h 75"/>
                    <a:gd name="T28" fmla="*/ 37 w 73"/>
                    <a:gd name="T29" fmla="*/ 60 h 75"/>
                    <a:gd name="T30" fmla="*/ 25 w 73"/>
                    <a:gd name="T31" fmla="*/ 50 h 75"/>
                    <a:gd name="T32" fmla="*/ 14 w 73"/>
                    <a:gd name="T33" fmla="*/ 37 h 75"/>
                    <a:gd name="T34" fmla="*/ 7 w 73"/>
                    <a:gd name="T35" fmla="*/ 24 h 75"/>
                    <a:gd name="T36" fmla="*/ 3 w 73"/>
                    <a:gd name="T37" fmla="*/ 12 h 75"/>
                    <a:gd name="T38" fmla="*/ 0 w 73"/>
                    <a:gd name="T39" fmla="*/ 3 h 75"/>
                    <a:gd name="T40" fmla="*/ 0 w 73"/>
                    <a:gd name="T41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5">
                      <a:moveTo>
                        <a:pt x="0" y="0"/>
                      </a:moveTo>
                      <a:lnTo>
                        <a:pt x="3" y="1"/>
                      </a:lnTo>
                      <a:lnTo>
                        <a:pt x="12" y="3"/>
                      </a:lnTo>
                      <a:lnTo>
                        <a:pt x="22" y="8"/>
                      </a:lnTo>
                      <a:lnTo>
                        <a:pt x="35" y="14"/>
                      </a:lnTo>
                      <a:lnTo>
                        <a:pt x="48" y="25"/>
                      </a:lnTo>
                      <a:lnTo>
                        <a:pt x="59" y="38"/>
                      </a:lnTo>
                      <a:lnTo>
                        <a:pt x="66" y="51"/>
                      </a:lnTo>
                      <a:lnTo>
                        <a:pt x="70" y="63"/>
                      </a:lnTo>
                      <a:lnTo>
                        <a:pt x="73" y="71"/>
                      </a:lnTo>
                      <a:lnTo>
                        <a:pt x="73" y="75"/>
                      </a:lnTo>
                      <a:lnTo>
                        <a:pt x="69" y="74"/>
                      </a:lnTo>
                      <a:lnTo>
                        <a:pt x="62" y="71"/>
                      </a:lnTo>
                      <a:lnTo>
                        <a:pt x="50" y="67"/>
                      </a:lnTo>
                      <a:lnTo>
                        <a:pt x="37" y="60"/>
                      </a:lnTo>
                      <a:lnTo>
                        <a:pt x="25" y="50"/>
                      </a:lnTo>
                      <a:lnTo>
                        <a:pt x="14" y="37"/>
                      </a:lnTo>
                      <a:lnTo>
                        <a:pt x="7" y="24"/>
                      </a:lnTo>
                      <a:lnTo>
                        <a:pt x="3" y="12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auto">
                <a:xfrm>
                  <a:off x="-151" y="881"/>
                  <a:ext cx="21" cy="6"/>
                </a:xfrm>
                <a:custGeom>
                  <a:avLst/>
                  <a:gdLst>
                    <a:gd name="T0" fmla="*/ 52 w 104"/>
                    <a:gd name="T1" fmla="*/ 0 h 34"/>
                    <a:gd name="T2" fmla="*/ 66 w 104"/>
                    <a:gd name="T3" fmla="*/ 1 h 34"/>
                    <a:gd name="T4" fmla="*/ 77 w 104"/>
                    <a:gd name="T5" fmla="*/ 4 h 34"/>
                    <a:gd name="T6" fmla="*/ 88 w 104"/>
                    <a:gd name="T7" fmla="*/ 8 h 34"/>
                    <a:gd name="T8" fmla="*/ 97 w 104"/>
                    <a:gd name="T9" fmla="*/ 13 h 34"/>
                    <a:gd name="T10" fmla="*/ 102 w 104"/>
                    <a:gd name="T11" fmla="*/ 16 h 34"/>
                    <a:gd name="T12" fmla="*/ 104 w 104"/>
                    <a:gd name="T13" fmla="*/ 17 h 34"/>
                    <a:gd name="T14" fmla="*/ 102 w 104"/>
                    <a:gd name="T15" fmla="*/ 19 h 34"/>
                    <a:gd name="T16" fmla="*/ 97 w 104"/>
                    <a:gd name="T17" fmla="*/ 21 h 34"/>
                    <a:gd name="T18" fmla="*/ 88 w 104"/>
                    <a:gd name="T19" fmla="*/ 26 h 34"/>
                    <a:gd name="T20" fmla="*/ 77 w 104"/>
                    <a:gd name="T21" fmla="*/ 30 h 34"/>
                    <a:gd name="T22" fmla="*/ 66 w 104"/>
                    <a:gd name="T23" fmla="*/ 33 h 34"/>
                    <a:gd name="T24" fmla="*/ 52 w 104"/>
                    <a:gd name="T25" fmla="*/ 34 h 34"/>
                    <a:gd name="T26" fmla="*/ 38 w 104"/>
                    <a:gd name="T27" fmla="*/ 33 h 34"/>
                    <a:gd name="T28" fmla="*/ 26 w 104"/>
                    <a:gd name="T29" fmla="*/ 30 h 34"/>
                    <a:gd name="T30" fmla="*/ 15 w 104"/>
                    <a:gd name="T31" fmla="*/ 26 h 34"/>
                    <a:gd name="T32" fmla="*/ 7 w 104"/>
                    <a:gd name="T33" fmla="*/ 21 h 34"/>
                    <a:gd name="T34" fmla="*/ 3 w 104"/>
                    <a:gd name="T35" fmla="*/ 19 h 34"/>
                    <a:gd name="T36" fmla="*/ 0 w 104"/>
                    <a:gd name="T37" fmla="*/ 17 h 34"/>
                    <a:gd name="T38" fmla="*/ 3 w 104"/>
                    <a:gd name="T39" fmla="*/ 16 h 34"/>
                    <a:gd name="T40" fmla="*/ 7 w 104"/>
                    <a:gd name="T41" fmla="*/ 13 h 34"/>
                    <a:gd name="T42" fmla="*/ 15 w 104"/>
                    <a:gd name="T43" fmla="*/ 8 h 34"/>
                    <a:gd name="T44" fmla="*/ 26 w 104"/>
                    <a:gd name="T45" fmla="*/ 4 h 34"/>
                    <a:gd name="T46" fmla="*/ 38 w 104"/>
                    <a:gd name="T47" fmla="*/ 1 h 34"/>
                    <a:gd name="T48" fmla="*/ 52 w 104"/>
                    <a:gd name="T4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4" h="34">
                      <a:moveTo>
                        <a:pt x="52" y="0"/>
                      </a:moveTo>
                      <a:lnTo>
                        <a:pt x="66" y="1"/>
                      </a:lnTo>
                      <a:lnTo>
                        <a:pt x="77" y="4"/>
                      </a:lnTo>
                      <a:lnTo>
                        <a:pt x="88" y="8"/>
                      </a:lnTo>
                      <a:lnTo>
                        <a:pt x="97" y="13"/>
                      </a:lnTo>
                      <a:lnTo>
                        <a:pt x="102" y="16"/>
                      </a:lnTo>
                      <a:lnTo>
                        <a:pt x="104" y="17"/>
                      </a:lnTo>
                      <a:lnTo>
                        <a:pt x="102" y="19"/>
                      </a:lnTo>
                      <a:lnTo>
                        <a:pt x="97" y="21"/>
                      </a:lnTo>
                      <a:lnTo>
                        <a:pt x="88" y="26"/>
                      </a:lnTo>
                      <a:lnTo>
                        <a:pt x="77" y="30"/>
                      </a:lnTo>
                      <a:lnTo>
                        <a:pt x="66" y="33"/>
                      </a:lnTo>
                      <a:lnTo>
                        <a:pt x="52" y="34"/>
                      </a:lnTo>
                      <a:lnTo>
                        <a:pt x="38" y="33"/>
                      </a:lnTo>
                      <a:lnTo>
                        <a:pt x="26" y="30"/>
                      </a:lnTo>
                      <a:lnTo>
                        <a:pt x="15" y="26"/>
                      </a:lnTo>
                      <a:lnTo>
                        <a:pt x="7" y="21"/>
                      </a:lnTo>
                      <a:lnTo>
                        <a:pt x="3" y="19"/>
                      </a:lnTo>
                      <a:lnTo>
                        <a:pt x="0" y="17"/>
                      </a:lnTo>
                      <a:lnTo>
                        <a:pt x="3" y="16"/>
                      </a:lnTo>
                      <a:lnTo>
                        <a:pt x="7" y="13"/>
                      </a:lnTo>
                      <a:lnTo>
                        <a:pt x="15" y="8"/>
                      </a:lnTo>
                      <a:lnTo>
                        <a:pt x="26" y="4"/>
                      </a:lnTo>
                      <a:lnTo>
                        <a:pt x="38" y="1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2" name="Freeform 59"/>
                <p:cNvSpPr>
                  <a:spLocks noEditPoints="1"/>
                </p:cNvSpPr>
                <p:nvPr/>
              </p:nvSpPr>
              <p:spPr bwMode="auto">
                <a:xfrm>
                  <a:off x="-204" y="836"/>
                  <a:ext cx="96" cy="96"/>
                </a:xfrm>
                <a:custGeom>
                  <a:avLst/>
                  <a:gdLst>
                    <a:gd name="T0" fmla="*/ 204 w 480"/>
                    <a:gd name="T1" fmla="*/ 20 h 484"/>
                    <a:gd name="T2" fmla="*/ 137 w 480"/>
                    <a:gd name="T3" fmla="*/ 42 h 484"/>
                    <a:gd name="T4" fmla="*/ 82 w 480"/>
                    <a:gd name="T5" fmla="*/ 83 h 484"/>
                    <a:gd name="T6" fmla="*/ 42 w 480"/>
                    <a:gd name="T7" fmla="*/ 139 h 484"/>
                    <a:gd name="T8" fmla="*/ 20 w 480"/>
                    <a:gd name="T9" fmla="*/ 206 h 484"/>
                    <a:gd name="T10" fmla="*/ 20 w 480"/>
                    <a:gd name="T11" fmla="*/ 279 h 484"/>
                    <a:gd name="T12" fmla="*/ 42 w 480"/>
                    <a:gd name="T13" fmla="*/ 345 h 484"/>
                    <a:gd name="T14" fmla="*/ 82 w 480"/>
                    <a:gd name="T15" fmla="*/ 402 h 484"/>
                    <a:gd name="T16" fmla="*/ 137 w 480"/>
                    <a:gd name="T17" fmla="*/ 441 h 484"/>
                    <a:gd name="T18" fmla="*/ 204 w 480"/>
                    <a:gd name="T19" fmla="*/ 464 h 484"/>
                    <a:gd name="T20" fmla="*/ 276 w 480"/>
                    <a:gd name="T21" fmla="*/ 464 h 484"/>
                    <a:gd name="T22" fmla="*/ 342 w 480"/>
                    <a:gd name="T23" fmla="*/ 441 h 484"/>
                    <a:gd name="T24" fmla="*/ 397 w 480"/>
                    <a:gd name="T25" fmla="*/ 402 h 484"/>
                    <a:gd name="T26" fmla="*/ 437 w 480"/>
                    <a:gd name="T27" fmla="*/ 345 h 484"/>
                    <a:gd name="T28" fmla="*/ 459 w 480"/>
                    <a:gd name="T29" fmla="*/ 279 h 484"/>
                    <a:gd name="T30" fmla="*/ 459 w 480"/>
                    <a:gd name="T31" fmla="*/ 205 h 484"/>
                    <a:gd name="T32" fmla="*/ 437 w 480"/>
                    <a:gd name="T33" fmla="*/ 138 h 484"/>
                    <a:gd name="T34" fmla="*/ 397 w 480"/>
                    <a:gd name="T35" fmla="*/ 83 h 484"/>
                    <a:gd name="T36" fmla="*/ 342 w 480"/>
                    <a:gd name="T37" fmla="*/ 42 h 484"/>
                    <a:gd name="T38" fmla="*/ 276 w 480"/>
                    <a:gd name="T39" fmla="*/ 20 h 484"/>
                    <a:gd name="T40" fmla="*/ 240 w 480"/>
                    <a:gd name="T41" fmla="*/ 0 h 484"/>
                    <a:gd name="T42" fmla="*/ 316 w 480"/>
                    <a:gd name="T43" fmla="*/ 12 h 484"/>
                    <a:gd name="T44" fmla="*/ 382 w 480"/>
                    <a:gd name="T45" fmla="*/ 47 h 484"/>
                    <a:gd name="T46" fmla="*/ 433 w 480"/>
                    <a:gd name="T47" fmla="*/ 100 h 484"/>
                    <a:gd name="T48" fmla="*/ 467 w 480"/>
                    <a:gd name="T49" fmla="*/ 165 h 484"/>
                    <a:gd name="T50" fmla="*/ 480 w 480"/>
                    <a:gd name="T51" fmla="*/ 242 h 484"/>
                    <a:gd name="T52" fmla="*/ 467 w 480"/>
                    <a:gd name="T53" fmla="*/ 318 h 484"/>
                    <a:gd name="T54" fmla="*/ 433 w 480"/>
                    <a:gd name="T55" fmla="*/ 385 h 484"/>
                    <a:gd name="T56" fmla="*/ 382 w 480"/>
                    <a:gd name="T57" fmla="*/ 437 h 484"/>
                    <a:gd name="T58" fmla="*/ 316 w 480"/>
                    <a:gd name="T59" fmla="*/ 472 h 484"/>
                    <a:gd name="T60" fmla="*/ 240 w 480"/>
                    <a:gd name="T61" fmla="*/ 484 h 484"/>
                    <a:gd name="T62" fmla="*/ 164 w 480"/>
                    <a:gd name="T63" fmla="*/ 472 h 484"/>
                    <a:gd name="T64" fmla="*/ 98 w 480"/>
                    <a:gd name="T65" fmla="*/ 437 h 484"/>
                    <a:gd name="T66" fmla="*/ 47 w 480"/>
                    <a:gd name="T67" fmla="*/ 385 h 484"/>
                    <a:gd name="T68" fmla="*/ 12 w 480"/>
                    <a:gd name="T69" fmla="*/ 318 h 484"/>
                    <a:gd name="T70" fmla="*/ 0 w 480"/>
                    <a:gd name="T71" fmla="*/ 242 h 484"/>
                    <a:gd name="T72" fmla="*/ 12 w 480"/>
                    <a:gd name="T73" fmla="*/ 165 h 484"/>
                    <a:gd name="T74" fmla="*/ 47 w 480"/>
                    <a:gd name="T75" fmla="*/ 100 h 484"/>
                    <a:gd name="T76" fmla="*/ 98 w 480"/>
                    <a:gd name="T77" fmla="*/ 47 h 484"/>
                    <a:gd name="T78" fmla="*/ 164 w 480"/>
                    <a:gd name="T79" fmla="*/ 12 h 484"/>
                    <a:gd name="T80" fmla="*/ 240 w 480"/>
                    <a:gd name="T81" fmla="*/ 0 h 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80" h="484">
                      <a:moveTo>
                        <a:pt x="240" y="18"/>
                      </a:moveTo>
                      <a:lnTo>
                        <a:pt x="204" y="20"/>
                      </a:lnTo>
                      <a:lnTo>
                        <a:pt x="169" y="28"/>
                      </a:lnTo>
                      <a:lnTo>
                        <a:pt x="137" y="42"/>
                      </a:lnTo>
                      <a:lnTo>
                        <a:pt x="108" y="61"/>
                      </a:lnTo>
                      <a:lnTo>
                        <a:pt x="82" y="83"/>
                      </a:lnTo>
                      <a:lnTo>
                        <a:pt x="59" y="109"/>
                      </a:lnTo>
                      <a:lnTo>
                        <a:pt x="42" y="139"/>
                      </a:lnTo>
                      <a:lnTo>
                        <a:pt x="28" y="171"/>
                      </a:lnTo>
                      <a:lnTo>
                        <a:pt x="20" y="206"/>
                      </a:lnTo>
                      <a:lnTo>
                        <a:pt x="17" y="242"/>
                      </a:lnTo>
                      <a:lnTo>
                        <a:pt x="20" y="279"/>
                      </a:lnTo>
                      <a:lnTo>
                        <a:pt x="28" y="313"/>
                      </a:lnTo>
                      <a:lnTo>
                        <a:pt x="42" y="345"/>
                      </a:lnTo>
                      <a:lnTo>
                        <a:pt x="59" y="375"/>
                      </a:lnTo>
                      <a:lnTo>
                        <a:pt x="82" y="402"/>
                      </a:lnTo>
                      <a:lnTo>
                        <a:pt x="108" y="423"/>
                      </a:lnTo>
                      <a:lnTo>
                        <a:pt x="137" y="441"/>
                      </a:lnTo>
                      <a:lnTo>
                        <a:pt x="169" y="456"/>
                      </a:lnTo>
                      <a:lnTo>
                        <a:pt x="204" y="464"/>
                      </a:lnTo>
                      <a:lnTo>
                        <a:pt x="240" y="467"/>
                      </a:lnTo>
                      <a:lnTo>
                        <a:pt x="276" y="464"/>
                      </a:lnTo>
                      <a:lnTo>
                        <a:pt x="310" y="456"/>
                      </a:lnTo>
                      <a:lnTo>
                        <a:pt x="342" y="441"/>
                      </a:lnTo>
                      <a:lnTo>
                        <a:pt x="371" y="423"/>
                      </a:lnTo>
                      <a:lnTo>
                        <a:pt x="397" y="402"/>
                      </a:lnTo>
                      <a:lnTo>
                        <a:pt x="419" y="375"/>
                      </a:lnTo>
                      <a:lnTo>
                        <a:pt x="437" y="345"/>
                      </a:lnTo>
                      <a:lnTo>
                        <a:pt x="451" y="313"/>
                      </a:lnTo>
                      <a:lnTo>
                        <a:pt x="459" y="279"/>
                      </a:lnTo>
                      <a:lnTo>
                        <a:pt x="462" y="242"/>
                      </a:lnTo>
                      <a:lnTo>
                        <a:pt x="459" y="205"/>
                      </a:lnTo>
                      <a:lnTo>
                        <a:pt x="451" y="171"/>
                      </a:lnTo>
                      <a:lnTo>
                        <a:pt x="437" y="138"/>
                      </a:lnTo>
                      <a:lnTo>
                        <a:pt x="419" y="109"/>
                      </a:lnTo>
                      <a:lnTo>
                        <a:pt x="397" y="83"/>
                      </a:lnTo>
                      <a:lnTo>
                        <a:pt x="371" y="61"/>
                      </a:lnTo>
                      <a:lnTo>
                        <a:pt x="342" y="42"/>
                      </a:lnTo>
                      <a:lnTo>
                        <a:pt x="310" y="28"/>
                      </a:lnTo>
                      <a:lnTo>
                        <a:pt x="276" y="20"/>
                      </a:lnTo>
                      <a:lnTo>
                        <a:pt x="240" y="18"/>
                      </a:lnTo>
                      <a:close/>
                      <a:moveTo>
                        <a:pt x="240" y="0"/>
                      </a:moveTo>
                      <a:lnTo>
                        <a:pt x="278" y="3"/>
                      </a:lnTo>
                      <a:lnTo>
                        <a:pt x="316" y="12"/>
                      </a:lnTo>
                      <a:lnTo>
                        <a:pt x="350" y="27"/>
                      </a:lnTo>
                      <a:lnTo>
                        <a:pt x="382" y="47"/>
                      </a:lnTo>
                      <a:lnTo>
                        <a:pt x="410" y="71"/>
                      </a:lnTo>
                      <a:lnTo>
                        <a:pt x="433" y="100"/>
                      </a:lnTo>
                      <a:lnTo>
                        <a:pt x="452" y="131"/>
                      </a:lnTo>
                      <a:lnTo>
                        <a:pt x="467" y="165"/>
                      </a:lnTo>
                      <a:lnTo>
                        <a:pt x="477" y="203"/>
                      </a:lnTo>
                      <a:lnTo>
                        <a:pt x="480" y="242"/>
                      </a:lnTo>
                      <a:lnTo>
                        <a:pt x="477" y="282"/>
                      </a:lnTo>
                      <a:lnTo>
                        <a:pt x="467" y="318"/>
                      </a:lnTo>
                      <a:lnTo>
                        <a:pt x="452" y="353"/>
                      </a:lnTo>
                      <a:lnTo>
                        <a:pt x="433" y="385"/>
                      </a:lnTo>
                      <a:lnTo>
                        <a:pt x="410" y="413"/>
                      </a:lnTo>
                      <a:lnTo>
                        <a:pt x="382" y="437"/>
                      </a:lnTo>
                      <a:lnTo>
                        <a:pt x="350" y="457"/>
                      </a:lnTo>
                      <a:lnTo>
                        <a:pt x="316" y="472"/>
                      </a:lnTo>
                      <a:lnTo>
                        <a:pt x="278" y="481"/>
                      </a:lnTo>
                      <a:lnTo>
                        <a:pt x="240" y="484"/>
                      </a:lnTo>
                      <a:lnTo>
                        <a:pt x="201" y="481"/>
                      </a:lnTo>
                      <a:lnTo>
                        <a:pt x="164" y="472"/>
                      </a:lnTo>
                      <a:lnTo>
                        <a:pt x="130" y="457"/>
                      </a:lnTo>
                      <a:lnTo>
                        <a:pt x="98" y="437"/>
                      </a:lnTo>
                      <a:lnTo>
                        <a:pt x="70" y="413"/>
                      </a:lnTo>
                      <a:lnTo>
                        <a:pt x="47" y="385"/>
                      </a:lnTo>
                      <a:lnTo>
                        <a:pt x="26" y="353"/>
                      </a:lnTo>
                      <a:lnTo>
                        <a:pt x="12" y="318"/>
                      </a:lnTo>
                      <a:lnTo>
                        <a:pt x="3" y="282"/>
                      </a:lnTo>
                      <a:lnTo>
                        <a:pt x="0" y="242"/>
                      </a:lnTo>
                      <a:lnTo>
                        <a:pt x="3" y="203"/>
                      </a:lnTo>
                      <a:lnTo>
                        <a:pt x="12" y="165"/>
                      </a:lnTo>
                      <a:lnTo>
                        <a:pt x="26" y="131"/>
                      </a:lnTo>
                      <a:lnTo>
                        <a:pt x="47" y="100"/>
                      </a:lnTo>
                      <a:lnTo>
                        <a:pt x="70" y="71"/>
                      </a:lnTo>
                      <a:lnTo>
                        <a:pt x="98" y="47"/>
                      </a:lnTo>
                      <a:lnTo>
                        <a:pt x="130" y="27"/>
                      </a:lnTo>
                      <a:lnTo>
                        <a:pt x="164" y="12"/>
                      </a:lnTo>
                      <a:lnTo>
                        <a:pt x="201" y="3"/>
                      </a:lnTo>
                      <a:lnTo>
                        <a:pt x="2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3" name="Freeform 60"/>
                <p:cNvSpPr>
                  <a:spLocks/>
                </p:cNvSpPr>
                <p:nvPr/>
              </p:nvSpPr>
              <p:spPr bwMode="auto">
                <a:xfrm>
                  <a:off x="-174" y="866"/>
                  <a:ext cx="15" cy="14"/>
                </a:xfrm>
                <a:custGeom>
                  <a:avLst/>
                  <a:gdLst>
                    <a:gd name="T0" fmla="*/ 0 w 73"/>
                    <a:gd name="T1" fmla="*/ 0 h 74"/>
                    <a:gd name="T2" fmla="*/ 3 w 73"/>
                    <a:gd name="T3" fmla="*/ 1 h 74"/>
                    <a:gd name="T4" fmla="*/ 11 w 73"/>
                    <a:gd name="T5" fmla="*/ 3 h 74"/>
                    <a:gd name="T6" fmla="*/ 22 w 73"/>
                    <a:gd name="T7" fmla="*/ 8 h 74"/>
                    <a:gd name="T8" fmla="*/ 35 w 73"/>
                    <a:gd name="T9" fmla="*/ 14 h 74"/>
                    <a:gd name="T10" fmla="*/ 48 w 73"/>
                    <a:gd name="T11" fmla="*/ 25 h 74"/>
                    <a:gd name="T12" fmla="*/ 59 w 73"/>
                    <a:gd name="T13" fmla="*/ 38 h 74"/>
                    <a:gd name="T14" fmla="*/ 65 w 73"/>
                    <a:gd name="T15" fmla="*/ 51 h 74"/>
                    <a:gd name="T16" fmla="*/ 69 w 73"/>
                    <a:gd name="T17" fmla="*/ 63 h 74"/>
                    <a:gd name="T18" fmla="*/ 72 w 73"/>
                    <a:gd name="T19" fmla="*/ 70 h 74"/>
                    <a:gd name="T20" fmla="*/ 73 w 73"/>
                    <a:gd name="T21" fmla="*/ 74 h 74"/>
                    <a:gd name="T22" fmla="*/ 69 w 73"/>
                    <a:gd name="T23" fmla="*/ 74 h 74"/>
                    <a:gd name="T24" fmla="*/ 61 w 73"/>
                    <a:gd name="T25" fmla="*/ 71 h 74"/>
                    <a:gd name="T26" fmla="*/ 50 w 73"/>
                    <a:gd name="T27" fmla="*/ 67 h 74"/>
                    <a:gd name="T28" fmla="*/ 37 w 73"/>
                    <a:gd name="T29" fmla="*/ 60 h 74"/>
                    <a:gd name="T30" fmla="*/ 25 w 73"/>
                    <a:gd name="T31" fmla="*/ 50 h 74"/>
                    <a:gd name="T32" fmla="*/ 14 w 73"/>
                    <a:gd name="T33" fmla="*/ 37 h 74"/>
                    <a:gd name="T34" fmla="*/ 6 w 73"/>
                    <a:gd name="T35" fmla="*/ 23 h 74"/>
                    <a:gd name="T36" fmla="*/ 2 w 73"/>
                    <a:gd name="T37" fmla="*/ 12 h 74"/>
                    <a:gd name="T38" fmla="*/ 0 w 73"/>
                    <a:gd name="T39" fmla="*/ 3 h 74"/>
                    <a:gd name="T40" fmla="*/ 0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0" y="0"/>
                      </a:moveTo>
                      <a:lnTo>
                        <a:pt x="3" y="1"/>
                      </a:lnTo>
                      <a:lnTo>
                        <a:pt x="11" y="3"/>
                      </a:lnTo>
                      <a:lnTo>
                        <a:pt x="22" y="8"/>
                      </a:lnTo>
                      <a:lnTo>
                        <a:pt x="35" y="14"/>
                      </a:lnTo>
                      <a:lnTo>
                        <a:pt x="48" y="25"/>
                      </a:lnTo>
                      <a:lnTo>
                        <a:pt x="59" y="38"/>
                      </a:lnTo>
                      <a:lnTo>
                        <a:pt x="65" y="51"/>
                      </a:lnTo>
                      <a:lnTo>
                        <a:pt x="69" y="63"/>
                      </a:lnTo>
                      <a:lnTo>
                        <a:pt x="72" y="70"/>
                      </a:lnTo>
                      <a:lnTo>
                        <a:pt x="73" y="74"/>
                      </a:lnTo>
                      <a:lnTo>
                        <a:pt x="69" y="74"/>
                      </a:lnTo>
                      <a:lnTo>
                        <a:pt x="61" y="71"/>
                      </a:lnTo>
                      <a:lnTo>
                        <a:pt x="50" y="67"/>
                      </a:lnTo>
                      <a:lnTo>
                        <a:pt x="37" y="60"/>
                      </a:lnTo>
                      <a:lnTo>
                        <a:pt x="25" y="50"/>
                      </a:lnTo>
                      <a:lnTo>
                        <a:pt x="14" y="37"/>
                      </a:lnTo>
                      <a:lnTo>
                        <a:pt x="6" y="23"/>
                      </a:lnTo>
                      <a:lnTo>
                        <a:pt x="2" y="12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4" name="Freeform 61"/>
                <p:cNvSpPr>
                  <a:spLocks/>
                </p:cNvSpPr>
                <p:nvPr/>
              </p:nvSpPr>
              <p:spPr bwMode="auto">
                <a:xfrm>
                  <a:off x="-174" y="888"/>
                  <a:ext cx="15" cy="14"/>
                </a:xfrm>
                <a:custGeom>
                  <a:avLst/>
                  <a:gdLst>
                    <a:gd name="T0" fmla="*/ 73 w 73"/>
                    <a:gd name="T1" fmla="*/ 0 h 74"/>
                    <a:gd name="T2" fmla="*/ 72 w 73"/>
                    <a:gd name="T3" fmla="*/ 3 h 74"/>
                    <a:gd name="T4" fmla="*/ 69 w 73"/>
                    <a:gd name="T5" fmla="*/ 12 h 74"/>
                    <a:gd name="T6" fmla="*/ 65 w 73"/>
                    <a:gd name="T7" fmla="*/ 24 h 74"/>
                    <a:gd name="T8" fmla="*/ 59 w 73"/>
                    <a:gd name="T9" fmla="*/ 37 h 74"/>
                    <a:gd name="T10" fmla="*/ 48 w 73"/>
                    <a:gd name="T11" fmla="*/ 50 h 74"/>
                    <a:gd name="T12" fmla="*/ 35 w 73"/>
                    <a:gd name="T13" fmla="*/ 60 h 74"/>
                    <a:gd name="T14" fmla="*/ 22 w 73"/>
                    <a:gd name="T15" fmla="*/ 67 h 74"/>
                    <a:gd name="T16" fmla="*/ 11 w 73"/>
                    <a:gd name="T17" fmla="*/ 71 h 74"/>
                    <a:gd name="T18" fmla="*/ 3 w 73"/>
                    <a:gd name="T19" fmla="*/ 74 h 74"/>
                    <a:gd name="T20" fmla="*/ 0 w 73"/>
                    <a:gd name="T21" fmla="*/ 74 h 74"/>
                    <a:gd name="T22" fmla="*/ 0 w 73"/>
                    <a:gd name="T23" fmla="*/ 70 h 74"/>
                    <a:gd name="T24" fmla="*/ 2 w 73"/>
                    <a:gd name="T25" fmla="*/ 63 h 74"/>
                    <a:gd name="T26" fmla="*/ 6 w 73"/>
                    <a:gd name="T27" fmla="*/ 51 h 74"/>
                    <a:gd name="T28" fmla="*/ 14 w 73"/>
                    <a:gd name="T29" fmla="*/ 38 h 74"/>
                    <a:gd name="T30" fmla="*/ 25 w 73"/>
                    <a:gd name="T31" fmla="*/ 25 h 74"/>
                    <a:gd name="T32" fmla="*/ 37 w 73"/>
                    <a:gd name="T33" fmla="*/ 14 h 74"/>
                    <a:gd name="T34" fmla="*/ 50 w 73"/>
                    <a:gd name="T35" fmla="*/ 8 h 74"/>
                    <a:gd name="T36" fmla="*/ 61 w 73"/>
                    <a:gd name="T37" fmla="*/ 3 h 74"/>
                    <a:gd name="T38" fmla="*/ 69 w 73"/>
                    <a:gd name="T39" fmla="*/ 1 h 74"/>
                    <a:gd name="T40" fmla="*/ 73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73" y="0"/>
                      </a:moveTo>
                      <a:lnTo>
                        <a:pt x="72" y="3"/>
                      </a:lnTo>
                      <a:lnTo>
                        <a:pt x="69" y="12"/>
                      </a:lnTo>
                      <a:lnTo>
                        <a:pt x="65" y="24"/>
                      </a:lnTo>
                      <a:lnTo>
                        <a:pt x="59" y="37"/>
                      </a:lnTo>
                      <a:lnTo>
                        <a:pt x="48" y="50"/>
                      </a:lnTo>
                      <a:lnTo>
                        <a:pt x="35" y="60"/>
                      </a:lnTo>
                      <a:lnTo>
                        <a:pt x="22" y="67"/>
                      </a:lnTo>
                      <a:lnTo>
                        <a:pt x="11" y="71"/>
                      </a:lnTo>
                      <a:lnTo>
                        <a:pt x="3" y="74"/>
                      </a:lnTo>
                      <a:lnTo>
                        <a:pt x="0" y="74"/>
                      </a:lnTo>
                      <a:lnTo>
                        <a:pt x="0" y="70"/>
                      </a:lnTo>
                      <a:lnTo>
                        <a:pt x="2" y="63"/>
                      </a:lnTo>
                      <a:lnTo>
                        <a:pt x="6" y="51"/>
                      </a:lnTo>
                      <a:lnTo>
                        <a:pt x="14" y="38"/>
                      </a:lnTo>
                      <a:lnTo>
                        <a:pt x="25" y="25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1" y="3"/>
                      </a:lnTo>
                      <a:lnTo>
                        <a:pt x="69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5" name="Freeform 62"/>
                <p:cNvSpPr>
                  <a:spLocks/>
                </p:cNvSpPr>
                <p:nvPr/>
              </p:nvSpPr>
              <p:spPr bwMode="auto">
                <a:xfrm>
                  <a:off x="-181" y="881"/>
                  <a:ext cx="20" cy="6"/>
                </a:xfrm>
                <a:custGeom>
                  <a:avLst/>
                  <a:gdLst>
                    <a:gd name="T0" fmla="*/ 51 w 102"/>
                    <a:gd name="T1" fmla="*/ 0 h 34"/>
                    <a:gd name="T2" fmla="*/ 65 w 102"/>
                    <a:gd name="T3" fmla="*/ 1 h 34"/>
                    <a:gd name="T4" fmla="*/ 77 w 102"/>
                    <a:gd name="T5" fmla="*/ 4 h 34"/>
                    <a:gd name="T6" fmla="*/ 87 w 102"/>
                    <a:gd name="T7" fmla="*/ 8 h 34"/>
                    <a:gd name="T8" fmla="*/ 95 w 102"/>
                    <a:gd name="T9" fmla="*/ 13 h 34"/>
                    <a:gd name="T10" fmla="*/ 100 w 102"/>
                    <a:gd name="T11" fmla="*/ 16 h 34"/>
                    <a:gd name="T12" fmla="*/ 102 w 102"/>
                    <a:gd name="T13" fmla="*/ 17 h 34"/>
                    <a:gd name="T14" fmla="*/ 100 w 102"/>
                    <a:gd name="T15" fmla="*/ 19 h 34"/>
                    <a:gd name="T16" fmla="*/ 95 w 102"/>
                    <a:gd name="T17" fmla="*/ 21 h 34"/>
                    <a:gd name="T18" fmla="*/ 87 w 102"/>
                    <a:gd name="T19" fmla="*/ 26 h 34"/>
                    <a:gd name="T20" fmla="*/ 77 w 102"/>
                    <a:gd name="T21" fmla="*/ 30 h 34"/>
                    <a:gd name="T22" fmla="*/ 65 w 102"/>
                    <a:gd name="T23" fmla="*/ 33 h 34"/>
                    <a:gd name="T24" fmla="*/ 51 w 102"/>
                    <a:gd name="T25" fmla="*/ 34 h 34"/>
                    <a:gd name="T26" fmla="*/ 37 w 102"/>
                    <a:gd name="T27" fmla="*/ 33 h 34"/>
                    <a:gd name="T28" fmla="*/ 24 w 102"/>
                    <a:gd name="T29" fmla="*/ 30 h 34"/>
                    <a:gd name="T30" fmla="*/ 15 w 102"/>
                    <a:gd name="T31" fmla="*/ 26 h 34"/>
                    <a:gd name="T32" fmla="*/ 6 w 102"/>
                    <a:gd name="T33" fmla="*/ 21 h 34"/>
                    <a:gd name="T34" fmla="*/ 1 w 102"/>
                    <a:gd name="T35" fmla="*/ 19 h 34"/>
                    <a:gd name="T36" fmla="*/ 0 w 102"/>
                    <a:gd name="T37" fmla="*/ 17 h 34"/>
                    <a:gd name="T38" fmla="*/ 1 w 102"/>
                    <a:gd name="T39" fmla="*/ 16 h 34"/>
                    <a:gd name="T40" fmla="*/ 6 w 102"/>
                    <a:gd name="T41" fmla="*/ 13 h 34"/>
                    <a:gd name="T42" fmla="*/ 15 w 102"/>
                    <a:gd name="T43" fmla="*/ 8 h 34"/>
                    <a:gd name="T44" fmla="*/ 24 w 102"/>
                    <a:gd name="T45" fmla="*/ 4 h 34"/>
                    <a:gd name="T46" fmla="*/ 37 w 102"/>
                    <a:gd name="T47" fmla="*/ 1 h 34"/>
                    <a:gd name="T48" fmla="*/ 51 w 102"/>
                    <a:gd name="T4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2" h="34">
                      <a:moveTo>
                        <a:pt x="51" y="0"/>
                      </a:moveTo>
                      <a:lnTo>
                        <a:pt x="65" y="1"/>
                      </a:lnTo>
                      <a:lnTo>
                        <a:pt x="77" y="4"/>
                      </a:lnTo>
                      <a:lnTo>
                        <a:pt x="87" y="8"/>
                      </a:lnTo>
                      <a:lnTo>
                        <a:pt x="95" y="13"/>
                      </a:lnTo>
                      <a:lnTo>
                        <a:pt x="100" y="16"/>
                      </a:lnTo>
                      <a:lnTo>
                        <a:pt x="102" y="17"/>
                      </a:lnTo>
                      <a:lnTo>
                        <a:pt x="100" y="19"/>
                      </a:lnTo>
                      <a:lnTo>
                        <a:pt x="95" y="21"/>
                      </a:lnTo>
                      <a:lnTo>
                        <a:pt x="87" y="26"/>
                      </a:lnTo>
                      <a:lnTo>
                        <a:pt x="77" y="30"/>
                      </a:lnTo>
                      <a:lnTo>
                        <a:pt x="65" y="33"/>
                      </a:lnTo>
                      <a:lnTo>
                        <a:pt x="51" y="34"/>
                      </a:lnTo>
                      <a:lnTo>
                        <a:pt x="37" y="33"/>
                      </a:lnTo>
                      <a:lnTo>
                        <a:pt x="24" y="30"/>
                      </a:lnTo>
                      <a:lnTo>
                        <a:pt x="15" y="26"/>
                      </a:lnTo>
                      <a:lnTo>
                        <a:pt x="6" y="21"/>
                      </a:lnTo>
                      <a:lnTo>
                        <a:pt x="1" y="19"/>
                      </a:lnTo>
                      <a:lnTo>
                        <a:pt x="0" y="17"/>
                      </a:lnTo>
                      <a:lnTo>
                        <a:pt x="1" y="16"/>
                      </a:lnTo>
                      <a:lnTo>
                        <a:pt x="6" y="13"/>
                      </a:lnTo>
                      <a:lnTo>
                        <a:pt x="15" y="8"/>
                      </a:lnTo>
                      <a:lnTo>
                        <a:pt x="24" y="4"/>
                      </a:lnTo>
                      <a:lnTo>
                        <a:pt x="37" y="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6" name="Freeform 63"/>
                <p:cNvSpPr>
                  <a:spLocks/>
                </p:cNvSpPr>
                <p:nvPr/>
              </p:nvSpPr>
              <p:spPr bwMode="auto">
                <a:xfrm>
                  <a:off x="-159" y="889"/>
                  <a:ext cx="7" cy="21"/>
                </a:xfrm>
                <a:custGeom>
                  <a:avLst/>
                  <a:gdLst>
                    <a:gd name="T0" fmla="*/ 17 w 34"/>
                    <a:gd name="T1" fmla="*/ 0 h 104"/>
                    <a:gd name="T2" fmla="*/ 18 w 34"/>
                    <a:gd name="T3" fmla="*/ 2 h 104"/>
                    <a:gd name="T4" fmla="*/ 21 w 34"/>
                    <a:gd name="T5" fmla="*/ 7 h 104"/>
                    <a:gd name="T6" fmla="*/ 25 w 34"/>
                    <a:gd name="T7" fmla="*/ 15 h 104"/>
                    <a:gd name="T8" fmla="*/ 30 w 34"/>
                    <a:gd name="T9" fmla="*/ 26 h 104"/>
                    <a:gd name="T10" fmla="*/ 33 w 34"/>
                    <a:gd name="T11" fmla="*/ 39 h 104"/>
                    <a:gd name="T12" fmla="*/ 34 w 34"/>
                    <a:gd name="T13" fmla="*/ 52 h 104"/>
                    <a:gd name="T14" fmla="*/ 33 w 34"/>
                    <a:gd name="T15" fmla="*/ 66 h 104"/>
                    <a:gd name="T16" fmla="*/ 30 w 34"/>
                    <a:gd name="T17" fmla="*/ 79 h 104"/>
                    <a:gd name="T18" fmla="*/ 25 w 34"/>
                    <a:gd name="T19" fmla="*/ 89 h 104"/>
                    <a:gd name="T20" fmla="*/ 21 w 34"/>
                    <a:gd name="T21" fmla="*/ 97 h 104"/>
                    <a:gd name="T22" fmla="*/ 18 w 34"/>
                    <a:gd name="T23" fmla="*/ 102 h 104"/>
                    <a:gd name="T24" fmla="*/ 17 w 34"/>
                    <a:gd name="T25" fmla="*/ 104 h 104"/>
                    <a:gd name="T26" fmla="*/ 16 w 34"/>
                    <a:gd name="T27" fmla="*/ 102 h 104"/>
                    <a:gd name="T28" fmla="*/ 13 w 34"/>
                    <a:gd name="T29" fmla="*/ 97 h 104"/>
                    <a:gd name="T30" fmla="*/ 8 w 34"/>
                    <a:gd name="T31" fmla="*/ 89 h 104"/>
                    <a:gd name="T32" fmla="*/ 4 w 34"/>
                    <a:gd name="T33" fmla="*/ 79 h 104"/>
                    <a:gd name="T34" fmla="*/ 1 w 34"/>
                    <a:gd name="T35" fmla="*/ 66 h 104"/>
                    <a:gd name="T36" fmla="*/ 0 w 34"/>
                    <a:gd name="T37" fmla="*/ 52 h 104"/>
                    <a:gd name="T38" fmla="*/ 1 w 34"/>
                    <a:gd name="T39" fmla="*/ 39 h 104"/>
                    <a:gd name="T40" fmla="*/ 4 w 34"/>
                    <a:gd name="T41" fmla="*/ 26 h 104"/>
                    <a:gd name="T42" fmla="*/ 8 w 34"/>
                    <a:gd name="T43" fmla="*/ 15 h 104"/>
                    <a:gd name="T44" fmla="*/ 13 w 34"/>
                    <a:gd name="T45" fmla="*/ 7 h 104"/>
                    <a:gd name="T46" fmla="*/ 16 w 34"/>
                    <a:gd name="T47" fmla="*/ 2 h 104"/>
                    <a:gd name="T48" fmla="*/ 17 w 34"/>
                    <a:gd name="T4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04">
                      <a:moveTo>
                        <a:pt x="17" y="0"/>
                      </a:moveTo>
                      <a:lnTo>
                        <a:pt x="18" y="2"/>
                      </a:lnTo>
                      <a:lnTo>
                        <a:pt x="21" y="7"/>
                      </a:lnTo>
                      <a:lnTo>
                        <a:pt x="25" y="15"/>
                      </a:lnTo>
                      <a:lnTo>
                        <a:pt x="30" y="26"/>
                      </a:lnTo>
                      <a:lnTo>
                        <a:pt x="33" y="39"/>
                      </a:lnTo>
                      <a:lnTo>
                        <a:pt x="34" y="52"/>
                      </a:lnTo>
                      <a:lnTo>
                        <a:pt x="33" y="66"/>
                      </a:lnTo>
                      <a:lnTo>
                        <a:pt x="30" y="79"/>
                      </a:lnTo>
                      <a:lnTo>
                        <a:pt x="25" y="89"/>
                      </a:lnTo>
                      <a:lnTo>
                        <a:pt x="21" y="97"/>
                      </a:lnTo>
                      <a:lnTo>
                        <a:pt x="18" y="102"/>
                      </a:lnTo>
                      <a:lnTo>
                        <a:pt x="17" y="104"/>
                      </a:lnTo>
                      <a:lnTo>
                        <a:pt x="16" y="102"/>
                      </a:lnTo>
                      <a:lnTo>
                        <a:pt x="13" y="97"/>
                      </a:lnTo>
                      <a:lnTo>
                        <a:pt x="8" y="89"/>
                      </a:lnTo>
                      <a:lnTo>
                        <a:pt x="4" y="79"/>
                      </a:lnTo>
                      <a:lnTo>
                        <a:pt x="1" y="66"/>
                      </a:lnTo>
                      <a:lnTo>
                        <a:pt x="0" y="52"/>
                      </a:lnTo>
                      <a:lnTo>
                        <a:pt x="1" y="39"/>
                      </a:lnTo>
                      <a:lnTo>
                        <a:pt x="4" y="26"/>
                      </a:lnTo>
                      <a:lnTo>
                        <a:pt x="8" y="15"/>
                      </a:lnTo>
                      <a:lnTo>
                        <a:pt x="13" y="7"/>
                      </a:lnTo>
                      <a:lnTo>
                        <a:pt x="16" y="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7" name="Freeform 64"/>
                <p:cNvSpPr>
                  <a:spLocks/>
                </p:cNvSpPr>
                <p:nvPr/>
              </p:nvSpPr>
              <p:spPr bwMode="auto">
                <a:xfrm>
                  <a:off x="-151" y="1022"/>
                  <a:ext cx="153" cy="19"/>
                </a:xfrm>
                <a:custGeom>
                  <a:avLst/>
                  <a:gdLst>
                    <a:gd name="T0" fmla="*/ 261 w 767"/>
                    <a:gd name="T1" fmla="*/ 1 h 96"/>
                    <a:gd name="T2" fmla="*/ 306 w 767"/>
                    <a:gd name="T3" fmla="*/ 11 h 96"/>
                    <a:gd name="T4" fmla="*/ 344 w 767"/>
                    <a:gd name="T5" fmla="*/ 23 h 96"/>
                    <a:gd name="T6" fmla="*/ 373 w 767"/>
                    <a:gd name="T7" fmla="*/ 32 h 96"/>
                    <a:gd name="T8" fmla="*/ 395 w 767"/>
                    <a:gd name="T9" fmla="*/ 32 h 96"/>
                    <a:gd name="T10" fmla="*/ 432 w 767"/>
                    <a:gd name="T11" fmla="*/ 24 h 96"/>
                    <a:gd name="T12" fmla="*/ 478 w 767"/>
                    <a:gd name="T13" fmla="*/ 14 h 96"/>
                    <a:gd name="T14" fmla="*/ 534 w 767"/>
                    <a:gd name="T15" fmla="*/ 6 h 96"/>
                    <a:gd name="T16" fmla="*/ 593 w 767"/>
                    <a:gd name="T17" fmla="*/ 6 h 96"/>
                    <a:gd name="T18" fmla="*/ 650 w 767"/>
                    <a:gd name="T19" fmla="*/ 11 h 96"/>
                    <a:gd name="T20" fmla="*/ 702 w 767"/>
                    <a:gd name="T21" fmla="*/ 19 h 96"/>
                    <a:gd name="T22" fmla="*/ 741 w 767"/>
                    <a:gd name="T23" fmla="*/ 27 h 96"/>
                    <a:gd name="T24" fmla="*/ 764 w 767"/>
                    <a:gd name="T25" fmla="*/ 33 h 96"/>
                    <a:gd name="T26" fmla="*/ 764 w 767"/>
                    <a:gd name="T27" fmla="*/ 35 h 96"/>
                    <a:gd name="T28" fmla="*/ 744 w 767"/>
                    <a:gd name="T29" fmla="*/ 45 h 96"/>
                    <a:gd name="T30" fmla="*/ 708 w 767"/>
                    <a:gd name="T31" fmla="*/ 60 h 96"/>
                    <a:gd name="T32" fmla="*/ 657 w 767"/>
                    <a:gd name="T33" fmla="*/ 76 h 96"/>
                    <a:gd name="T34" fmla="*/ 593 w 767"/>
                    <a:gd name="T35" fmla="*/ 89 h 96"/>
                    <a:gd name="T36" fmla="*/ 516 w 767"/>
                    <a:gd name="T37" fmla="*/ 92 h 96"/>
                    <a:gd name="T38" fmla="*/ 429 w 767"/>
                    <a:gd name="T39" fmla="*/ 87 h 96"/>
                    <a:gd name="T40" fmla="*/ 353 w 767"/>
                    <a:gd name="T41" fmla="*/ 87 h 96"/>
                    <a:gd name="T42" fmla="*/ 292 w 767"/>
                    <a:gd name="T43" fmla="*/ 93 h 96"/>
                    <a:gd name="T44" fmla="*/ 235 w 767"/>
                    <a:gd name="T45" fmla="*/ 96 h 96"/>
                    <a:gd name="T46" fmla="*/ 164 w 767"/>
                    <a:gd name="T47" fmla="*/ 89 h 96"/>
                    <a:gd name="T48" fmla="*/ 103 w 767"/>
                    <a:gd name="T49" fmla="*/ 75 h 96"/>
                    <a:gd name="T50" fmla="*/ 55 w 767"/>
                    <a:gd name="T51" fmla="*/ 59 h 96"/>
                    <a:gd name="T52" fmla="*/ 21 w 767"/>
                    <a:gd name="T53" fmla="*/ 43 h 96"/>
                    <a:gd name="T54" fmla="*/ 2 w 767"/>
                    <a:gd name="T55" fmla="*/ 34 h 96"/>
                    <a:gd name="T56" fmla="*/ 3 w 767"/>
                    <a:gd name="T57" fmla="*/ 33 h 96"/>
                    <a:gd name="T58" fmla="*/ 26 w 767"/>
                    <a:gd name="T59" fmla="*/ 27 h 96"/>
                    <a:gd name="T60" fmla="*/ 65 w 767"/>
                    <a:gd name="T61" fmla="*/ 19 h 96"/>
                    <a:gd name="T62" fmla="*/ 117 w 767"/>
                    <a:gd name="T63" fmla="*/ 10 h 96"/>
                    <a:gd name="T64" fmla="*/ 176 w 767"/>
                    <a:gd name="T65" fmla="*/ 4 h 96"/>
                    <a:gd name="T66" fmla="*/ 237 w 767"/>
                    <a:gd name="T6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67" h="96">
                      <a:moveTo>
                        <a:pt x="237" y="0"/>
                      </a:moveTo>
                      <a:lnTo>
                        <a:pt x="261" y="1"/>
                      </a:lnTo>
                      <a:lnTo>
                        <a:pt x="283" y="6"/>
                      </a:lnTo>
                      <a:lnTo>
                        <a:pt x="306" y="11"/>
                      </a:lnTo>
                      <a:lnTo>
                        <a:pt x="326" y="17"/>
                      </a:lnTo>
                      <a:lnTo>
                        <a:pt x="344" y="23"/>
                      </a:lnTo>
                      <a:lnTo>
                        <a:pt x="360" y="28"/>
                      </a:lnTo>
                      <a:lnTo>
                        <a:pt x="373" y="32"/>
                      </a:lnTo>
                      <a:lnTo>
                        <a:pt x="383" y="33"/>
                      </a:lnTo>
                      <a:lnTo>
                        <a:pt x="395" y="32"/>
                      </a:lnTo>
                      <a:lnTo>
                        <a:pt x="412" y="28"/>
                      </a:lnTo>
                      <a:lnTo>
                        <a:pt x="432" y="24"/>
                      </a:lnTo>
                      <a:lnTo>
                        <a:pt x="454" y="19"/>
                      </a:lnTo>
                      <a:lnTo>
                        <a:pt x="478" y="14"/>
                      </a:lnTo>
                      <a:lnTo>
                        <a:pt x="505" y="9"/>
                      </a:lnTo>
                      <a:lnTo>
                        <a:pt x="534" y="6"/>
                      </a:lnTo>
                      <a:lnTo>
                        <a:pt x="563" y="5"/>
                      </a:lnTo>
                      <a:lnTo>
                        <a:pt x="593" y="6"/>
                      </a:lnTo>
                      <a:lnTo>
                        <a:pt x="623" y="8"/>
                      </a:lnTo>
                      <a:lnTo>
                        <a:pt x="650" y="11"/>
                      </a:lnTo>
                      <a:lnTo>
                        <a:pt x="677" y="14"/>
                      </a:lnTo>
                      <a:lnTo>
                        <a:pt x="702" y="19"/>
                      </a:lnTo>
                      <a:lnTo>
                        <a:pt x="723" y="23"/>
                      </a:lnTo>
                      <a:lnTo>
                        <a:pt x="741" y="27"/>
                      </a:lnTo>
                      <a:lnTo>
                        <a:pt x="755" y="31"/>
                      </a:lnTo>
                      <a:lnTo>
                        <a:pt x="764" y="33"/>
                      </a:lnTo>
                      <a:lnTo>
                        <a:pt x="767" y="33"/>
                      </a:lnTo>
                      <a:lnTo>
                        <a:pt x="764" y="35"/>
                      </a:lnTo>
                      <a:lnTo>
                        <a:pt x="757" y="38"/>
                      </a:lnTo>
                      <a:lnTo>
                        <a:pt x="744" y="45"/>
                      </a:lnTo>
                      <a:lnTo>
                        <a:pt x="728" y="52"/>
                      </a:lnTo>
                      <a:lnTo>
                        <a:pt x="708" y="60"/>
                      </a:lnTo>
                      <a:lnTo>
                        <a:pt x="685" y="68"/>
                      </a:lnTo>
                      <a:lnTo>
                        <a:pt x="657" y="76"/>
                      </a:lnTo>
                      <a:lnTo>
                        <a:pt x="626" y="83"/>
                      </a:lnTo>
                      <a:lnTo>
                        <a:pt x="593" y="89"/>
                      </a:lnTo>
                      <a:lnTo>
                        <a:pt x="556" y="92"/>
                      </a:lnTo>
                      <a:lnTo>
                        <a:pt x="516" y="92"/>
                      </a:lnTo>
                      <a:lnTo>
                        <a:pt x="474" y="90"/>
                      </a:lnTo>
                      <a:lnTo>
                        <a:pt x="429" y="87"/>
                      </a:lnTo>
                      <a:lnTo>
                        <a:pt x="383" y="84"/>
                      </a:lnTo>
                      <a:lnTo>
                        <a:pt x="353" y="87"/>
                      </a:lnTo>
                      <a:lnTo>
                        <a:pt x="322" y="90"/>
                      </a:lnTo>
                      <a:lnTo>
                        <a:pt x="292" y="93"/>
                      </a:lnTo>
                      <a:lnTo>
                        <a:pt x="263" y="96"/>
                      </a:lnTo>
                      <a:lnTo>
                        <a:pt x="235" y="96"/>
                      </a:lnTo>
                      <a:lnTo>
                        <a:pt x="198" y="93"/>
                      </a:lnTo>
                      <a:lnTo>
                        <a:pt x="164" y="89"/>
                      </a:lnTo>
                      <a:lnTo>
                        <a:pt x="132" y="82"/>
                      </a:lnTo>
                      <a:lnTo>
                        <a:pt x="103" y="75"/>
                      </a:lnTo>
                      <a:lnTo>
                        <a:pt x="77" y="66"/>
                      </a:lnTo>
                      <a:lnTo>
                        <a:pt x="55" y="59"/>
                      </a:lnTo>
                      <a:lnTo>
                        <a:pt x="35" y="50"/>
                      </a:lnTo>
                      <a:lnTo>
                        <a:pt x="21" y="43"/>
                      </a:lnTo>
                      <a:lnTo>
                        <a:pt x="9" y="38"/>
                      </a:lnTo>
                      <a:lnTo>
                        <a:pt x="2" y="34"/>
                      </a:lnTo>
                      <a:lnTo>
                        <a:pt x="0" y="33"/>
                      </a:lnTo>
                      <a:lnTo>
                        <a:pt x="3" y="33"/>
                      </a:lnTo>
                      <a:lnTo>
                        <a:pt x="12" y="31"/>
                      </a:lnTo>
                      <a:lnTo>
                        <a:pt x="26" y="27"/>
                      </a:lnTo>
                      <a:lnTo>
                        <a:pt x="43" y="23"/>
                      </a:lnTo>
                      <a:lnTo>
                        <a:pt x="65" y="19"/>
                      </a:lnTo>
                      <a:lnTo>
                        <a:pt x="90" y="14"/>
                      </a:lnTo>
                      <a:lnTo>
                        <a:pt x="117" y="10"/>
                      </a:lnTo>
                      <a:lnTo>
                        <a:pt x="146" y="7"/>
                      </a:lnTo>
                      <a:lnTo>
                        <a:pt x="176" y="4"/>
                      </a:lnTo>
                      <a:lnTo>
                        <a:pt x="206" y="1"/>
                      </a:lnTo>
                      <a:lnTo>
                        <a:pt x="23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8" name="Freeform 65"/>
                <p:cNvSpPr>
                  <a:spLocks/>
                </p:cNvSpPr>
                <p:nvPr/>
              </p:nvSpPr>
              <p:spPr bwMode="auto">
                <a:xfrm>
                  <a:off x="-159" y="858"/>
                  <a:ext cx="7" cy="21"/>
                </a:xfrm>
                <a:custGeom>
                  <a:avLst/>
                  <a:gdLst>
                    <a:gd name="T0" fmla="*/ 17 w 34"/>
                    <a:gd name="T1" fmla="*/ 0 h 104"/>
                    <a:gd name="T2" fmla="*/ 18 w 34"/>
                    <a:gd name="T3" fmla="*/ 3 h 104"/>
                    <a:gd name="T4" fmla="*/ 21 w 34"/>
                    <a:gd name="T5" fmla="*/ 8 h 104"/>
                    <a:gd name="T6" fmla="*/ 25 w 34"/>
                    <a:gd name="T7" fmla="*/ 16 h 104"/>
                    <a:gd name="T8" fmla="*/ 30 w 34"/>
                    <a:gd name="T9" fmla="*/ 26 h 104"/>
                    <a:gd name="T10" fmla="*/ 33 w 34"/>
                    <a:gd name="T11" fmla="*/ 38 h 104"/>
                    <a:gd name="T12" fmla="*/ 34 w 34"/>
                    <a:gd name="T13" fmla="*/ 52 h 104"/>
                    <a:gd name="T14" fmla="*/ 33 w 34"/>
                    <a:gd name="T15" fmla="*/ 66 h 104"/>
                    <a:gd name="T16" fmla="*/ 30 w 34"/>
                    <a:gd name="T17" fmla="*/ 78 h 104"/>
                    <a:gd name="T18" fmla="*/ 25 w 34"/>
                    <a:gd name="T19" fmla="*/ 89 h 104"/>
                    <a:gd name="T20" fmla="*/ 21 w 34"/>
                    <a:gd name="T21" fmla="*/ 98 h 104"/>
                    <a:gd name="T22" fmla="*/ 18 w 34"/>
                    <a:gd name="T23" fmla="*/ 102 h 104"/>
                    <a:gd name="T24" fmla="*/ 17 w 34"/>
                    <a:gd name="T25" fmla="*/ 104 h 104"/>
                    <a:gd name="T26" fmla="*/ 16 w 34"/>
                    <a:gd name="T27" fmla="*/ 102 h 104"/>
                    <a:gd name="T28" fmla="*/ 13 w 34"/>
                    <a:gd name="T29" fmla="*/ 98 h 104"/>
                    <a:gd name="T30" fmla="*/ 8 w 34"/>
                    <a:gd name="T31" fmla="*/ 89 h 104"/>
                    <a:gd name="T32" fmla="*/ 4 w 34"/>
                    <a:gd name="T33" fmla="*/ 78 h 104"/>
                    <a:gd name="T34" fmla="*/ 1 w 34"/>
                    <a:gd name="T35" fmla="*/ 66 h 104"/>
                    <a:gd name="T36" fmla="*/ 0 w 34"/>
                    <a:gd name="T37" fmla="*/ 52 h 104"/>
                    <a:gd name="T38" fmla="*/ 1 w 34"/>
                    <a:gd name="T39" fmla="*/ 38 h 104"/>
                    <a:gd name="T40" fmla="*/ 4 w 34"/>
                    <a:gd name="T41" fmla="*/ 26 h 104"/>
                    <a:gd name="T42" fmla="*/ 8 w 34"/>
                    <a:gd name="T43" fmla="*/ 16 h 104"/>
                    <a:gd name="T44" fmla="*/ 13 w 34"/>
                    <a:gd name="T45" fmla="*/ 8 h 104"/>
                    <a:gd name="T46" fmla="*/ 16 w 34"/>
                    <a:gd name="T47" fmla="*/ 3 h 104"/>
                    <a:gd name="T48" fmla="*/ 17 w 34"/>
                    <a:gd name="T4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04">
                      <a:moveTo>
                        <a:pt x="17" y="0"/>
                      </a:moveTo>
                      <a:lnTo>
                        <a:pt x="18" y="3"/>
                      </a:lnTo>
                      <a:lnTo>
                        <a:pt x="21" y="8"/>
                      </a:lnTo>
                      <a:lnTo>
                        <a:pt x="25" y="16"/>
                      </a:lnTo>
                      <a:lnTo>
                        <a:pt x="30" y="26"/>
                      </a:lnTo>
                      <a:lnTo>
                        <a:pt x="33" y="38"/>
                      </a:lnTo>
                      <a:lnTo>
                        <a:pt x="34" y="52"/>
                      </a:lnTo>
                      <a:lnTo>
                        <a:pt x="33" y="66"/>
                      </a:lnTo>
                      <a:lnTo>
                        <a:pt x="30" y="78"/>
                      </a:lnTo>
                      <a:lnTo>
                        <a:pt x="25" y="89"/>
                      </a:lnTo>
                      <a:lnTo>
                        <a:pt x="21" y="98"/>
                      </a:lnTo>
                      <a:lnTo>
                        <a:pt x="18" y="102"/>
                      </a:lnTo>
                      <a:lnTo>
                        <a:pt x="17" y="104"/>
                      </a:lnTo>
                      <a:lnTo>
                        <a:pt x="16" y="102"/>
                      </a:lnTo>
                      <a:lnTo>
                        <a:pt x="13" y="98"/>
                      </a:lnTo>
                      <a:lnTo>
                        <a:pt x="8" y="89"/>
                      </a:lnTo>
                      <a:lnTo>
                        <a:pt x="4" y="78"/>
                      </a:lnTo>
                      <a:lnTo>
                        <a:pt x="1" y="66"/>
                      </a:lnTo>
                      <a:lnTo>
                        <a:pt x="0" y="52"/>
                      </a:lnTo>
                      <a:lnTo>
                        <a:pt x="1" y="38"/>
                      </a:lnTo>
                      <a:lnTo>
                        <a:pt x="4" y="26"/>
                      </a:lnTo>
                      <a:lnTo>
                        <a:pt x="8" y="16"/>
                      </a:lnTo>
                      <a:lnTo>
                        <a:pt x="13" y="8"/>
                      </a:lnTo>
                      <a:lnTo>
                        <a:pt x="16" y="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9" name="Freeform 66"/>
                <p:cNvSpPr>
                  <a:spLocks/>
                </p:cNvSpPr>
                <p:nvPr/>
              </p:nvSpPr>
              <p:spPr bwMode="auto">
                <a:xfrm>
                  <a:off x="-12" y="866"/>
                  <a:ext cx="15" cy="14"/>
                </a:xfrm>
                <a:custGeom>
                  <a:avLst/>
                  <a:gdLst>
                    <a:gd name="T0" fmla="*/ 0 w 73"/>
                    <a:gd name="T1" fmla="*/ 0 h 74"/>
                    <a:gd name="T2" fmla="*/ 4 w 73"/>
                    <a:gd name="T3" fmla="*/ 1 h 74"/>
                    <a:gd name="T4" fmla="*/ 11 w 73"/>
                    <a:gd name="T5" fmla="*/ 3 h 74"/>
                    <a:gd name="T6" fmla="*/ 23 w 73"/>
                    <a:gd name="T7" fmla="*/ 8 h 74"/>
                    <a:gd name="T8" fmla="*/ 36 w 73"/>
                    <a:gd name="T9" fmla="*/ 14 h 74"/>
                    <a:gd name="T10" fmla="*/ 48 w 73"/>
                    <a:gd name="T11" fmla="*/ 25 h 74"/>
                    <a:gd name="T12" fmla="*/ 59 w 73"/>
                    <a:gd name="T13" fmla="*/ 38 h 74"/>
                    <a:gd name="T14" fmla="*/ 66 w 73"/>
                    <a:gd name="T15" fmla="*/ 51 h 74"/>
                    <a:gd name="T16" fmla="*/ 70 w 73"/>
                    <a:gd name="T17" fmla="*/ 63 h 74"/>
                    <a:gd name="T18" fmla="*/ 72 w 73"/>
                    <a:gd name="T19" fmla="*/ 70 h 74"/>
                    <a:gd name="T20" fmla="*/ 73 w 73"/>
                    <a:gd name="T21" fmla="*/ 74 h 74"/>
                    <a:gd name="T22" fmla="*/ 70 w 73"/>
                    <a:gd name="T23" fmla="*/ 74 h 74"/>
                    <a:gd name="T24" fmla="*/ 61 w 73"/>
                    <a:gd name="T25" fmla="*/ 71 h 74"/>
                    <a:gd name="T26" fmla="*/ 51 w 73"/>
                    <a:gd name="T27" fmla="*/ 67 h 74"/>
                    <a:gd name="T28" fmla="*/ 38 w 73"/>
                    <a:gd name="T29" fmla="*/ 60 h 74"/>
                    <a:gd name="T30" fmla="*/ 25 w 73"/>
                    <a:gd name="T31" fmla="*/ 50 h 74"/>
                    <a:gd name="T32" fmla="*/ 14 w 73"/>
                    <a:gd name="T33" fmla="*/ 37 h 74"/>
                    <a:gd name="T34" fmla="*/ 7 w 73"/>
                    <a:gd name="T35" fmla="*/ 23 h 74"/>
                    <a:gd name="T36" fmla="*/ 3 w 73"/>
                    <a:gd name="T37" fmla="*/ 12 h 74"/>
                    <a:gd name="T38" fmla="*/ 0 w 73"/>
                    <a:gd name="T39" fmla="*/ 3 h 74"/>
                    <a:gd name="T40" fmla="*/ 0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0" y="0"/>
                      </a:moveTo>
                      <a:lnTo>
                        <a:pt x="4" y="1"/>
                      </a:lnTo>
                      <a:lnTo>
                        <a:pt x="11" y="3"/>
                      </a:lnTo>
                      <a:lnTo>
                        <a:pt x="23" y="8"/>
                      </a:lnTo>
                      <a:lnTo>
                        <a:pt x="36" y="14"/>
                      </a:lnTo>
                      <a:lnTo>
                        <a:pt x="48" y="25"/>
                      </a:lnTo>
                      <a:lnTo>
                        <a:pt x="59" y="38"/>
                      </a:lnTo>
                      <a:lnTo>
                        <a:pt x="66" y="51"/>
                      </a:lnTo>
                      <a:lnTo>
                        <a:pt x="70" y="63"/>
                      </a:lnTo>
                      <a:lnTo>
                        <a:pt x="72" y="70"/>
                      </a:lnTo>
                      <a:lnTo>
                        <a:pt x="73" y="74"/>
                      </a:lnTo>
                      <a:lnTo>
                        <a:pt x="70" y="74"/>
                      </a:lnTo>
                      <a:lnTo>
                        <a:pt x="61" y="71"/>
                      </a:lnTo>
                      <a:lnTo>
                        <a:pt x="51" y="67"/>
                      </a:lnTo>
                      <a:lnTo>
                        <a:pt x="38" y="60"/>
                      </a:lnTo>
                      <a:lnTo>
                        <a:pt x="25" y="50"/>
                      </a:lnTo>
                      <a:lnTo>
                        <a:pt x="14" y="37"/>
                      </a:lnTo>
                      <a:lnTo>
                        <a:pt x="7" y="23"/>
                      </a:lnTo>
                      <a:lnTo>
                        <a:pt x="3" y="12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0" name="Freeform 67"/>
                <p:cNvSpPr>
                  <a:spLocks/>
                </p:cNvSpPr>
                <p:nvPr/>
              </p:nvSpPr>
              <p:spPr bwMode="auto">
                <a:xfrm>
                  <a:off x="10" y="888"/>
                  <a:ext cx="15" cy="15"/>
                </a:xfrm>
                <a:custGeom>
                  <a:avLst/>
                  <a:gdLst>
                    <a:gd name="T0" fmla="*/ 0 w 73"/>
                    <a:gd name="T1" fmla="*/ 0 h 75"/>
                    <a:gd name="T2" fmla="*/ 3 w 73"/>
                    <a:gd name="T3" fmla="*/ 1 h 75"/>
                    <a:gd name="T4" fmla="*/ 12 w 73"/>
                    <a:gd name="T5" fmla="*/ 3 h 75"/>
                    <a:gd name="T6" fmla="*/ 23 w 73"/>
                    <a:gd name="T7" fmla="*/ 8 h 75"/>
                    <a:gd name="T8" fmla="*/ 36 w 73"/>
                    <a:gd name="T9" fmla="*/ 14 h 75"/>
                    <a:gd name="T10" fmla="*/ 48 w 73"/>
                    <a:gd name="T11" fmla="*/ 25 h 75"/>
                    <a:gd name="T12" fmla="*/ 59 w 73"/>
                    <a:gd name="T13" fmla="*/ 38 h 75"/>
                    <a:gd name="T14" fmla="*/ 65 w 73"/>
                    <a:gd name="T15" fmla="*/ 51 h 75"/>
                    <a:gd name="T16" fmla="*/ 70 w 73"/>
                    <a:gd name="T17" fmla="*/ 63 h 75"/>
                    <a:gd name="T18" fmla="*/ 72 w 73"/>
                    <a:gd name="T19" fmla="*/ 71 h 75"/>
                    <a:gd name="T20" fmla="*/ 73 w 73"/>
                    <a:gd name="T21" fmla="*/ 75 h 75"/>
                    <a:gd name="T22" fmla="*/ 70 w 73"/>
                    <a:gd name="T23" fmla="*/ 74 h 75"/>
                    <a:gd name="T24" fmla="*/ 61 w 73"/>
                    <a:gd name="T25" fmla="*/ 71 h 75"/>
                    <a:gd name="T26" fmla="*/ 50 w 73"/>
                    <a:gd name="T27" fmla="*/ 67 h 75"/>
                    <a:gd name="T28" fmla="*/ 38 w 73"/>
                    <a:gd name="T29" fmla="*/ 60 h 75"/>
                    <a:gd name="T30" fmla="*/ 25 w 73"/>
                    <a:gd name="T31" fmla="*/ 50 h 75"/>
                    <a:gd name="T32" fmla="*/ 14 w 73"/>
                    <a:gd name="T33" fmla="*/ 37 h 75"/>
                    <a:gd name="T34" fmla="*/ 8 w 73"/>
                    <a:gd name="T35" fmla="*/ 24 h 75"/>
                    <a:gd name="T36" fmla="*/ 3 w 73"/>
                    <a:gd name="T37" fmla="*/ 12 h 75"/>
                    <a:gd name="T38" fmla="*/ 1 w 73"/>
                    <a:gd name="T39" fmla="*/ 3 h 75"/>
                    <a:gd name="T40" fmla="*/ 0 w 73"/>
                    <a:gd name="T41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5">
                      <a:moveTo>
                        <a:pt x="0" y="0"/>
                      </a:moveTo>
                      <a:lnTo>
                        <a:pt x="3" y="1"/>
                      </a:lnTo>
                      <a:lnTo>
                        <a:pt x="12" y="3"/>
                      </a:lnTo>
                      <a:lnTo>
                        <a:pt x="23" y="8"/>
                      </a:lnTo>
                      <a:lnTo>
                        <a:pt x="36" y="14"/>
                      </a:lnTo>
                      <a:lnTo>
                        <a:pt x="48" y="25"/>
                      </a:lnTo>
                      <a:lnTo>
                        <a:pt x="59" y="38"/>
                      </a:lnTo>
                      <a:lnTo>
                        <a:pt x="65" y="51"/>
                      </a:lnTo>
                      <a:lnTo>
                        <a:pt x="70" y="63"/>
                      </a:lnTo>
                      <a:lnTo>
                        <a:pt x="72" y="71"/>
                      </a:lnTo>
                      <a:lnTo>
                        <a:pt x="73" y="75"/>
                      </a:lnTo>
                      <a:lnTo>
                        <a:pt x="70" y="74"/>
                      </a:lnTo>
                      <a:lnTo>
                        <a:pt x="61" y="71"/>
                      </a:lnTo>
                      <a:lnTo>
                        <a:pt x="50" y="67"/>
                      </a:lnTo>
                      <a:lnTo>
                        <a:pt x="38" y="60"/>
                      </a:lnTo>
                      <a:lnTo>
                        <a:pt x="25" y="50"/>
                      </a:lnTo>
                      <a:lnTo>
                        <a:pt x="14" y="37"/>
                      </a:lnTo>
                      <a:lnTo>
                        <a:pt x="8" y="24"/>
                      </a:lnTo>
                      <a:lnTo>
                        <a:pt x="3" y="12"/>
                      </a:lnTo>
                      <a:lnTo>
                        <a:pt x="1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1" name="Freeform 68"/>
                <p:cNvSpPr>
                  <a:spLocks/>
                </p:cNvSpPr>
                <p:nvPr/>
              </p:nvSpPr>
              <p:spPr bwMode="auto">
                <a:xfrm>
                  <a:off x="3" y="889"/>
                  <a:ext cx="7" cy="21"/>
                </a:xfrm>
                <a:custGeom>
                  <a:avLst/>
                  <a:gdLst>
                    <a:gd name="T0" fmla="*/ 17 w 34"/>
                    <a:gd name="T1" fmla="*/ 0 h 104"/>
                    <a:gd name="T2" fmla="*/ 18 w 34"/>
                    <a:gd name="T3" fmla="*/ 2 h 104"/>
                    <a:gd name="T4" fmla="*/ 21 w 34"/>
                    <a:gd name="T5" fmla="*/ 7 h 104"/>
                    <a:gd name="T6" fmla="*/ 26 w 34"/>
                    <a:gd name="T7" fmla="*/ 15 h 104"/>
                    <a:gd name="T8" fmla="*/ 30 w 34"/>
                    <a:gd name="T9" fmla="*/ 26 h 104"/>
                    <a:gd name="T10" fmla="*/ 33 w 34"/>
                    <a:gd name="T11" fmla="*/ 39 h 104"/>
                    <a:gd name="T12" fmla="*/ 34 w 34"/>
                    <a:gd name="T13" fmla="*/ 52 h 104"/>
                    <a:gd name="T14" fmla="*/ 33 w 34"/>
                    <a:gd name="T15" fmla="*/ 66 h 104"/>
                    <a:gd name="T16" fmla="*/ 30 w 34"/>
                    <a:gd name="T17" fmla="*/ 79 h 104"/>
                    <a:gd name="T18" fmla="*/ 26 w 34"/>
                    <a:gd name="T19" fmla="*/ 89 h 104"/>
                    <a:gd name="T20" fmla="*/ 21 w 34"/>
                    <a:gd name="T21" fmla="*/ 97 h 104"/>
                    <a:gd name="T22" fmla="*/ 18 w 34"/>
                    <a:gd name="T23" fmla="*/ 102 h 104"/>
                    <a:gd name="T24" fmla="*/ 17 w 34"/>
                    <a:gd name="T25" fmla="*/ 104 h 104"/>
                    <a:gd name="T26" fmla="*/ 16 w 34"/>
                    <a:gd name="T27" fmla="*/ 102 h 104"/>
                    <a:gd name="T28" fmla="*/ 13 w 34"/>
                    <a:gd name="T29" fmla="*/ 97 h 104"/>
                    <a:gd name="T30" fmla="*/ 9 w 34"/>
                    <a:gd name="T31" fmla="*/ 89 h 104"/>
                    <a:gd name="T32" fmla="*/ 4 w 34"/>
                    <a:gd name="T33" fmla="*/ 79 h 104"/>
                    <a:gd name="T34" fmla="*/ 1 w 34"/>
                    <a:gd name="T35" fmla="*/ 66 h 104"/>
                    <a:gd name="T36" fmla="*/ 0 w 34"/>
                    <a:gd name="T37" fmla="*/ 52 h 104"/>
                    <a:gd name="T38" fmla="*/ 1 w 34"/>
                    <a:gd name="T39" fmla="*/ 39 h 104"/>
                    <a:gd name="T40" fmla="*/ 4 w 34"/>
                    <a:gd name="T41" fmla="*/ 26 h 104"/>
                    <a:gd name="T42" fmla="*/ 9 w 34"/>
                    <a:gd name="T43" fmla="*/ 15 h 104"/>
                    <a:gd name="T44" fmla="*/ 13 w 34"/>
                    <a:gd name="T45" fmla="*/ 7 h 104"/>
                    <a:gd name="T46" fmla="*/ 16 w 34"/>
                    <a:gd name="T47" fmla="*/ 2 h 104"/>
                    <a:gd name="T48" fmla="*/ 17 w 34"/>
                    <a:gd name="T4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04">
                      <a:moveTo>
                        <a:pt x="17" y="0"/>
                      </a:moveTo>
                      <a:lnTo>
                        <a:pt x="18" y="2"/>
                      </a:lnTo>
                      <a:lnTo>
                        <a:pt x="21" y="7"/>
                      </a:lnTo>
                      <a:lnTo>
                        <a:pt x="26" y="15"/>
                      </a:lnTo>
                      <a:lnTo>
                        <a:pt x="30" y="26"/>
                      </a:lnTo>
                      <a:lnTo>
                        <a:pt x="33" y="39"/>
                      </a:lnTo>
                      <a:lnTo>
                        <a:pt x="34" y="52"/>
                      </a:lnTo>
                      <a:lnTo>
                        <a:pt x="33" y="66"/>
                      </a:lnTo>
                      <a:lnTo>
                        <a:pt x="30" y="79"/>
                      </a:lnTo>
                      <a:lnTo>
                        <a:pt x="26" y="89"/>
                      </a:lnTo>
                      <a:lnTo>
                        <a:pt x="21" y="97"/>
                      </a:lnTo>
                      <a:lnTo>
                        <a:pt x="18" y="102"/>
                      </a:lnTo>
                      <a:lnTo>
                        <a:pt x="17" y="104"/>
                      </a:lnTo>
                      <a:lnTo>
                        <a:pt x="16" y="102"/>
                      </a:lnTo>
                      <a:lnTo>
                        <a:pt x="13" y="97"/>
                      </a:lnTo>
                      <a:lnTo>
                        <a:pt x="9" y="89"/>
                      </a:lnTo>
                      <a:lnTo>
                        <a:pt x="4" y="79"/>
                      </a:lnTo>
                      <a:lnTo>
                        <a:pt x="1" y="66"/>
                      </a:lnTo>
                      <a:lnTo>
                        <a:pt x="0" y="52"/>
                      </a:lnTo>
                      <a:lnTo>
                        <a:pt x="1" y="39"/>
                      </a:lnTo>
                      <a:lnTo>
                        <a:pt x="4" y="26"/>
                      </a:lnTo>
                      <a:lnTo>
                        <a:pt x="9" y="15"/>
                      </a:lnTo>
                      <a:lnTo>
                        <a:pt x="13" y="7"/>
                      </a:lnTo>
                      <a:lnTo>
                        <a:pt x="16" y="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2" name="Freeform 69"/>
                <p:cNvSpPr>
                  <a:spLocks/>
                </p:cNvSpPr>
                <p:nvPr/>
              </p:nvSpPr>
              <p:spPr bwMode="auto">
                <a:xfrm>
                  <a:off x="10" y="866"/>
                  <a:ext cx="15" cy="14"/>
                </a:xfrm>
                <a:custGeom>
                  <a:avLst/>
                  <a:gdLst>
                    <a:gd name="T0" fmla="*/ 73 w 73"/>
                    <a:gd name="T1" fmla="*/ 0 h 74"/>
                    <a:gd name="T2" fmla="*/ 72 w 73"/>
                    <a:gd name="T3" fmla="*/ 3 h 74"/>
                    <a:gd name="T4" fmla="*/ 70 w 73"/>
                    <a:gd name="T5" fmla="*/ 12 h 74"/>
                    <a:gd name="T6" fmla="*/ 65 w 73"/>
                    <a:gd name="T7" fmla="*/ 23 h 74"/>
                    <a:gd name="T8" fmla="*/ 59 w 73"/>
                    <a:gd name="T9" fmla="*/ 37 h 74"/>
                    <a:gd name="T10" fmla="*/ 48 w 73"/>
                    <a:gd name="T11" fmla="*/ 50 h 74"/>
                    <a:gd name="T12" fmla="*/ 36 w 73"/>
                    <a:gd name="T13" fmla="*/ 60 h 74"/>
                    <a:gd name="T14" fmla="*/ 23 w 73"/>
                    <a:gd name="T15" fmla="*/ 67 h 74"/>
                    <a:gd name="T16" fmla="*/ 12 w 73"/>
                    <a:gd name="T17" fmla="*/ 71 h 74"/>
                    <a:gd name="T18" fmla="*/ 3 w 73"/>
                    <a:gd name="T19" fmla="*/ 74 h 74"/>
                    <a:gd name="T20" fmla="*/ 0 w 73"/>
                    <a:gd name="T21" fmla="*/ 74 h 74"/>
                    <a:gd name="T22" fmla="*/ 1 w 73"/>
                    <a:gd name="T23" fmla="*/ 70 h 74"/>
                    <a:gd name="T24" fmla="*/ 3 w 73"/>
                    <a:gd name="T25" fmla="*/ 63 h 74"/>
                    <a:gd name="T26" fmla="*/ 8 w 73"/>
                    <a:gd name="T27" fmla="*/ 51 h 74"/>
                    <a:gd name="T28" fmla="*/ 14 w 73"/>
                    <a:gd name="T29" fmla="*/ 38 h 74"/>
                    <a:gd name="T30" fmla="*/ 25 w 73"/>
                    <a:gd name="T31" fmla="*/ 25 h 74"/>
                    <a:gd name="T32" fmla="*/ 38 w 73"/>
                    <a:gd name="T33" fmla="*/ 14 h 74"/>
                    <a:gd name="T34" fmla="*/ 50 w 73"/>
                    <a:gd name="T35" fmla="*/ 8 h 74"/>
                    <a:gd name="T36" fmla="*/ 61 w 73"/>
                    <a:gd name="T37" fmla="*/ 3 h 74"/>
                    <a:gd name="T38" fmla="*/ 70 w 73"/>
                    <a:gd name="T39" fmla="*/ 1 h 74"/>
                    <a:gd name="T40" fmla="*/ 73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73" y="0"/>
                      </a:moveTo>
                      <a:lnTo>
                        <a:pt x="72" y="3"/>
                      </a:lnTo>
                      <a:lnTo>
                        <a:pt x="70" y="12"/>
                      </a:lnTo>
                      <a:lnTo>
                        <a:pt x="65" y="23"/>
                      </a:lnTo>
                      <a:lnTo>
                        <a:pt x="59" y="37"/>
                      </a:lnTo>
                      <a:lnTo>
                        <a:pt x="48" y="50"/>
                      </a:lnTo>
                      <a:lnTo>
                        <a:pt x="36" y="60"/>
                      </a:lnTo>
                      <a:lnTo>
                        <a:pt x="23" y="67"/>
                      </a:lnTo>
                      <a:lnTo>
                        <a:pt x="12" y="71"/>
                      </a:lnTo>
                      <a:lnTo>
                        <a:pt x="3" y="74"/>
                      </a:lnTo>
                      <a:lnTo>
                        <a:pt x="0" y="74"/>
                      </a:lnTo>
                      <a:lnTo>
                        <a:pt x="1" y="70"/>
                      </a:lnTo>
                      <a:lnTo>
                        <a:pt x="3" y="63"/>
                      </a:lnTo>
                      <a:lnTo>
                        <a:pt x="8" y="51"/>
                      </a:lnTo>
                      <a:lnTo>
                        <a:pt x="14" y="38"/>
                      </a:lnTo>
                      <a:lnTo>
                        <a:pt x="25" y="25"/>
                      </a:lnTo>
                      <a:lnTo>
                        <a:pt x="38" y="14"/>
                      </a:lnTo>
                      <a:lnTo>
                        <a:pt x="50" y="8"/>
                      </a:lnTo>
                      <a:lnTo>
                        <a:pt x="61" y="3"/>
                      </a:lnTo>
                      <a:lnTo>
                        <a:pt x="70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3" name="Freeform 70"/>
                <p:cNvSpPr>
                  <a:spLocks/>
                </p:cNvSpPr>
                <p:nvPr/>
              </p:nvSpPr>
              <p:spPr bwMode="auto">
                <a:xfrm>
                  <a:off x="12" y="881"/>
                  <a:ext cx="20" cy="6"/>
                </a:xfrm>
                <a:custGeom>
                  <a:avLst/>
                  <a:gdLst>
                    <a:gd name="T0" fmla="*/ 51 w 103"/>
                    <a:gd name="T1" fmla="*/ 0 h 34"/>
                    <a:gd name="T2" fmla="*/ 65 w 103"/>
                    <a:gd name="T3" fmla="*/ 1 h 34"/>
                    <a:gd name="T4" fmla="*/ 77 w 103"/>
                    <a:gd name="T5" fmla="*/ 4 h 34"/>
                    <a:gd name="T6" fmla="*/ 87 w 103"/>
                    <a:gd name="T7" fmla="*/ 8 h 34"/>
                    <a:gd name="T8" fmla="*/ 96 w 103"/>
                    <a:gd name="T9" fmla="*/ 13 h 34"/>
                    <a:gd name="T10" fmla="*/ 101 w 103"/>
                    <a:gd name="T11" fmla="*/ 16 h 34"/>
                    <a:gd name="T12" fmla="*/ 103 w 103"/>
                    <a:gd name="T13" fmla="*/ 17 h 34"/>
                    <a:gd name="T14" fmla="*/ 101 w 103"/>
                    <a:gd name="T15" fmla="*/ 19 h 34"/>
                    <a:gd name="T16" fmla="*/ 96 w 103"/>
                    <a:gd name="T17" fmla="*/ 21 h 34"/>
                    <a:gd name="T18" fmla="*/ 87 w 103"/>
                    <a:gd name="T19" fmla="*/ 26 h 34"/>
                    <a:gd name="T20" fmla="*/ 77 w 103"/>
                    <a:gd name="T21" fmla="*/ 30 h 34"/>
                    <a:gd name="T22" fmla="*/ 65 w 103"/>
                    <a:gd name="T23" fmla="*/ 33 h 34"/>
                    <a:gd name="T24" fmla="*/ 51 w 103"/>
                    <a:gd name="T25" fmla="*/ 34 h 34"/>
                    <a:gd name="T26" fmla="*/ 37 w 103"/>
                    <a:gd name="T27" fmla="*/ 33 h 34"/>
                    <a:gd name="T28" fmla="*/ 25 w 103"/>
                    <a:gd name="T29" fmla="*/ 30 h 34"/>
                    <a:gd name="T30" fmla="*/ 15 w 103"/>
                    <a:gd name="T31" fmla="*/ 26 h 34"/>
                    <a:gd name="T32" fmla="*/ 7 w 103"/>
                    <a:gd name="T33" fmla="*/ 21 h 34"/>
                    <a:gd name="T34" fmla="*/ 2 w 103"/>
                    <a:gd name="T35" fmla="*/ 19 h 34"/>
                    <a:gd name="T36" fmla="*/ 0 w 103"/>
                    <a:gd name="T37" fmla="*/ 17 h 34"/>
                    <a:gd name="T38" fmla="*/ 2 w 103"/>
                    <a:gd name="T39" fmla="*/ 16 h 34"/>
                    <a:gd name="T40" fmla="*/ 7 w 103"/>
                    <a:gd name="T41" fmla="*/ 13 h 34"/>
                    <a:gd name="T42" fmla="*/ 15 w 103"/>
                    <a:gd name="T43" fmla="*/ 8 h 34"/>
                    <a:gd name="T44" fmla="*/ 25 w 103"/>
                    <a:gd name="T45" fmla="*/ 4 h 34"/>
                    <a:gd name="T46" fmla="*/ 37 w 103"/>
                    <a:gd name="T47" fmla="*/ 1 h 34"/>
                    <a:gd name="T48" fmla="*/ 51 w 103"/>
                    <a:gd name="T4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3" h="34">
                      <a:moveTo>
                        <a:pt x="51" y="0"/>
                      </a:moveTo>
                      <a:lnTo>
                        <a:pt x="65" y="1"/>
                      </a:lnTo>
                      <a:lnTo>
                        <a:pt x="77" y="4"/>
                      </a:lnTo>
                      <a:lnTo>
                        <a:pt x="87" y="8"/>
                      </a:lnTo>
                      <a:lnTo>
                        <a:pt x="96" y="13"/>
                      </a:lnTo>
                      <a:lnTo>
                        <a:pt x="101" y="16"/>
                      </a:lnTo>
                      <a:lnTo>
                        <a:pt x="103" y="17"/>
                      </a:lnTo>
                      <a:lnTo>
                        <a:pt x="101" y="19"/>
                      </a:lnTo>
                      <a:lnTo>
                        <a:pt x="96" y="21"/>
                      </a:lnTo>
                      <a:lnTo>
                        <a:pt x="87" y="26"/>
                      </a:lnTo>
                      <a:lnTo>
                        <a:pt x="77" y="30"/>
                      </a:lnTo>
                      <a:lnTo>
                        <a:pt x="65" y="33"/>
                      </a:lnTo>
                      <a:lnTo>
                        <a:pt x="51" y="34"/>
                      </a:lnTo>
                      <a:lnTo>
                        <a:pt x="37" y="33"/>
                      </a:lnTo>
                      <a:lnTo>
                        <a:pt x="25" y="30"/>
                      </a:lnTo>
                      <a:lnTo>
                        <a:pt x="15" y="26"/>
                      </a:lnTo>
                      <a:lnTo>
                        <a:pt x="7" y="21"/>
                      </a:lnTo>
                      <a:lnTo>
                        <a:pt x="2" y="19"/>
                      </a:lnTo>
                      <a:lnTo>
                        <a:pt x="0" y="17"/>
                      </a:lnTo>
                      <a:lnTo>
                        <a:pt x="2" y="16"/>
                      </a:lnTo>
                      <a:lnTo>
                        <a:pt x="7" y="13"/>
                      </a:lnTo>
                      <a:lnTo>
                        <a:pt x="15" y="8"/>
                      </a:lnTo>
                      <a:lnTo>
                        <a:pt x="25" y="4"/>
                      </a:lnTo>
                      <a:lnTo>
                        <a:pt x="37" y="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4" name="Freeform 71"/>
                <p:cNvSpPr>
                  <a:spLocks/>
                </p:cNvSpPr>
                <p:nvPr/>
              </p:nvSpPr>
              <p:spPr bwMode="auto">
                <a:xfrm>
                  <a:off x="3" y="858"/>
                  <a:ext cx="7" cy="21"/>
                </a:xfrm>
                <a:custGeom>
                  <a:avLst/>
                  <a:gdLst>
                    <a:gd name="T0" fmla="*/ 17 w 34"/>
                    <a:gd name="T1" fmla="*/ 0 h 104"/>
                    <a:gd name="T2" fmla="*/ 18 w 34"/>
                    <a:gd name="T3" fmla="*/ 3 h 104"/>
                    <a:gd name="T4" fmla="*/ 21 w 34"/>
                    <a:gd name="T5" fmla="*/ 8 h 104"/>
                    <a:gd name="T6" fmla="*/ 26 w 34"/>
                    <a:gd name="T7" fmla="*/ 16 h 104"/>
                    <a:gd name="T8" fmla="*/ 30 w 34"/>
                    <a:gd name="T9" fmla="*/ 26 h 104"/>
                    <a:gd name="T10" fmla="*/ 33 w 34"/>
                    <a:gd name="T11" fmla="*/ 38 h 104"/>
                    <a:gd name="T12" fmla="*/ 34 w 34"/>
                    <a:gd name="T13" fmla="*/ 52 h 104"/>
                    <a:gd name="T14" fmla="*/ 33 w 34"/>
                    <a:gd name="T15" fmla="*/ 66 h 104"/>
                    <a:gd name="T16" fmla="*/ 30 w 34"/>
                    <a:gd name="T17" fmla="*/ 78 h 104"/>
                    <a:gd name="T18" fmla="*/ 26 w 34"/>
                    <a:gd name="T19" fmla="*/ 89 h 104"/>
                    <a:gd name="T20" fmla="*/ 21 w 34"/>
                    <a:gd name="T21" fmla="*/ 98 h 104"/>
                    <a:gd name="T22" fmla="*/ 18 w 34"/>
                    <a:gd name="T23" fmla="*/ 102 h 104"/>
                    <a:gd name="T24" fmla="*/ 17 w 34"/>
                    <a:gd name="T25" fmla="*/ 104 h 104"/>
                    <a:gd name="T26" fmla="*/ 16 w 34"/>
                    <a:gd name="T27" fmla="*/ 102 h 104"/>
                    <a:gd name="T28" fmla="*/ 13 w 34"/>
                    <a:gd name="T29" fmla="*/ 98 h 104"/>
                    <a:gd name="T30" fmla="*/ 9 w 34"/>
                    <a:gd name="T31" fmla="*/ 89 h 104"/>
                    <a:gd name="T32" fmla="*/ 4 w 34"/>
                    <a:gd name="T33" fmla="*/ 78 h 104"/>
                    <a:gd name="T34" fmla="*/ 1 w 34"/>
                    <a:gd name="T35" fmla="*/ 66 h 104"/>
                    <a:gd name="T36" fmla="*/ 0 w 34"/>
                    <a:gd name="T37" fmla="*/ 52 h 104"/>
                    <a:gd name="T38" fmla="*/ 1 w 34"/>
                    <a:gd name="T39" fmla="*/ 38 h 104"/>
                    <a:gd name="T40" fmla="*/ 4 w 34"/>
                    <a:gd name="T41" fmla="*/ 26 h 104"/>
                    <a:gd name="T42" fmla="*/ 9 w 34"/>
                    <a:gd name="T43" fmla="*/ 16 h 104"/>
                    <a:gd name="T44" fmla="*/ 13 w 34"/>
                    <a:gd name="T45" fmla="*/ 8 h 104"/>
                    <a:gd name="T46" fmla="*/ 16 w 34"/>
                    <a:gd name="T47" fmla="*/ 3 h 104"/>
                    <a:gd name="T48" fmla="*/ 17 w 34"/>
                    <a:gd name="T4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04">
                      <a:moveTo>
                        <a:pt x="17" y="0"/>
                      </a:moveTo>
                      <a:lnTo>
                        <a:pt x="18" y="3"/>
                      </a:lnTo>
                      <a:lnTo>
                        <a:pt x="21" y="8"/>
                      </a:lnTo>
                      <a:lnTo>
                        <a:pt x="26" y="16"/>
                      </a:lnTo>
                      <a:lnTo>
                        <a:pt x="30" y="26"/>
                      </a:lnTo>
                      <a:lnTo>
                        <a:pt x="33" y="38"/>
                      </a:lnTo>
                      <a:lnTo>
                        <a:pt x="34" y="52"/>
                      </a:lnTo>
                      <a:lnTo>
                        <a:pt x="33" y="66"/>
                      </a:lnTo>
                      <a:lnTo>
                        <a:pt x="30" y="78"/>
                      </a:lnTo>
                      <a:lnTo>
                        <a:pt x="26" y="89"/>
                      </a:lnTo>
                      <a:lnTo>
                        <a:pt x="21" y="98"/>
                      </a:lnTo>
                      <a:lnTo>
                        <a:pt x="18" y="102"/>
                      </a:lnTo>
                      <a:lnTo>
                        <a:pt x="17" y="104"/>
                      </a:lnTo>
                      <a:lnTo>
                        <a:pt x="16" y="102"/>
                      </a:lnTo>
                      <a:lnTo>
                        <a:pt x="13" y="98"/>
                      </a:lnTo>
                      <a:lnTo>
                        <a:pt x="9" y="89"/>
                      </a:lnTo>
                      <a:lnTo>
                        <a:pt x="4" y="78"/>
                      </a:lnTo>
                      <a:lnTo>
                        <a:pt x="1" y="66"/>
                      </a:lnTo>
                      <a:lnTo>
                        <a:pt x="0" y="52"/>
                      </a:lnTo>
                      <a:lnTo>
                        <a:pt x="1" y="38"/>
                      </a:lnTo>
                      <a:lnTo>
                        <a:pt x="4" y="26"/>
                      </a:lnTo>
                      <a:lnTo>
                        <a:pt x="9" y="16"/>
                      </a:lnTo>
                      <a:lnTo>
                        <a:pt x="13" y="8"/>
                      </a:lnTo>
                      <a:lnTo>
                        <a:pt x="16" y="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5" name="Freeform 72"/>
                <p:cNvSpPr>
                  <a:spLocks/>
                </p:cNvSpPr>
                <p:nvPr/>
              </p:nvSpPr>
              <p:spPr bwMode="auto">
                <a:xfrm>
                  <a:off x="-12" y="888"/>
                  <a:ext cx="15" cy="14"/>
                </a:xfrm>
                <a:custGeom>
                  <a:avLst/>
                  <a:gdLst>
                    <a:gd name="T0" fmla="*/ 73 w 73"/>
                    <a:gd name="T1" fmla="*/ 0 h 74"/>
                    <a:gd name="T2" fmla="*/ 72 w 73"/>
                    <a:gd name="T3" fmla="*/ 3 h 74"/>
                    <a:gd name="T4" fmla="*/ 70 w 73"/>
                    <a:gd name="T5" fmla="*/ 12 h 74"/>
                    <a:gd name="T6" fmla="*/ 66 w 73"/>
                    <a:gd name="T7" fmla="*/ 24 h 74"/>
                    <a:gd name="T8" fmla="*/ 59 w 73"/>
                    <a:gd name="T9" fmla="*/ 37 h 74"/>
                    <a:gd name="T10" fmla="*/ 48 w 73"/>
                    <a:gd name="T11" fmla="*/ 50 h 74"/>
                    <a:gd name="T12" fmla="*/ 36 w 73"/>
                    <a:gd name="T13" fmla="*/ 60 h 74"/>
                    <a:gd name="T14" fmla="*/ 23 w 73"/>
                    <a:gd name="T15" fmla="*/ 67 h 74"/>
                    <a:gd name="T16" fmla="*/ 11 w 73"/>
                    <a:gd name="T17" fmla="*/ 71 h 74"/>
                    <a:gd name="T18" fmla="*/ 4 w 73"/>
                    <a:gd name="T19" fmla="*/ 74 h 74"/>
                    <a:gd name="T20" fmla="*/ 0 w 73"/>
                    <a:gd name="T21" fmla="*/ 74 h 74"/>
                    <a:gd name="T22" fmla="*/ 0 w 73"/>
                    <a:gd name="T23" fmla="*/ 70 h 74"/>
                    <a:gd name="T24" fmla="*/ 3 w 73"/>
                    <a:gd name="T25" fmla="*/ 63 h 74"/>
                    <a:gd name="T26" fmla="*/ 7 w 73"/>
                    <a:gd name="T27" fmla="*/ 51 h 74"/>
                    <a:gd name="T28" fmla="*/ 14 w 73"/>
                    <a:gd name="T29" fmla="*/ 38 h 74"/>
                    <a:gd name="T30" fmla="*/ 25 w 73"/>
                    <a:gd name="T31" fmla="*/ 25 h 74"/>
                    <a:gd name="T32" fmla="*/ 38 w 73"/>
                    <a:gd name="T33" fmla="*/ 14 h 74"/>
                    <a:gd name="T34" fmla="*/ 51 w 73"/>
                    <a:gd name="T35" fmla="*/ 8 h 74"/>
                    <a:gd name="T36" fmla="*/ 61 w 73"/>
                    <a:gd name="T37" fmla="*/ 3 h 74"/>
                    <a:gd name="T38" fmla="*/ 70 w 73"/>
                    <a:gd name="T39" fmla="*/ 1 h 74"/>
                    <a:gd name="T40" fmla="*/ 73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73" y="0"/>
                      </a:moveTo>
                      <a:lnTo>
                        <a:pt x="72" y="3"/>
                      </a:lnTo>
                      <a:lnTo>
                        <a:pt x="70" y="12"/>
                      </a:lnTo>
                      <a:lnTo>
                        <a:pt x="66" y="24"/>
                      </a:lnTo>
                      <a:lnTo>
                        <a:pt x="59" y="37"/>
                      </a:lnTo>
                      <a:lnTo>
                        <a:pt x="48" y="50"/>
                      </a:lnTo>
                      <a:lnTo>
                        <a:pt x="36" y="60"/>
                      </a:lnTo>
                      <a:lnTo>
                        <a:pt x="23" y="67"/>
                      </a:lnTo>
                      <a:lnTo>
                        <a:pt x="11" y="71"/>
                      </a:lnTo>
                      <a:lnTo>
                        <a:pt x="4" y="74"/>
                      </a:lnTo>
                      <a:lnTo>
                        <a:pt x="0" y="74"/>
                      </a:lnTo>
                      <a:lnTo>
                        <a:pt x="0" y="70"/>
                      </a:lnTo>
                      <a:lnTo>
                        <a:pt x="3" y="63"/>
                      </a:lnTo>
                      <a:lnTo>
                        <a:pt x="7" y="51"/>
                      </a:lnTo>
                      <a:lnTo>
                        <a:pt x="14" y="38"/>
                      </a:lnTo>
                      <a:lnTo>
                        <a:pt x="25" y="25"/>
                      </a:lnTo>
                      <a:lnTo>
                        <a:pt x="38" y="14"/>
                      </a:lnTo>
                      <a:lnTo>
                        <a:pt x="51" y="8"/>
                      </a:lnTo>
                      <a:lnTo>
                        <a:pt x="61" y="3"/>
                      </a:lnTo>
                      <a:lnTo>
                        <a:pt x="70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6" name="Freeform 73"/>
                <p:cNvSpPr>
                  <a:spLocks/>
                </p:cNvSpPr>
                <p:nvPr/>
              </p:nvSpPr>
              <p:spPr bwMode="auto">
                <a:xfrm>
                  <a:off x="-19" y="881"/>
                  <a:ext cx="21" cy="6"/>
                </a:xfrm>
                <a:custGeom>
                  <a:avLst/>
                  <a:gdLst>
                    <a:gd name="T0" fmla="*/ 51 w 103"/>
                    <a:gd name="T1" fmla="*/ 0 h 34"/>
                    <a:gd name="T2" fmla="*/ 65 w 103"/>
                    <a:gd name="T3" fmla="*/ 1 h 34"/>
                    <a:gd name="T4" fmla="*/ 77 w 103"/>
                    <a:gd name="T5" fmla="*/ 4 h 34"/>
                    <a:gd name="T6" fmla="*/ 88 w 103"/>
                    <a:gd name="T7" fmla="*/ 8 h 34"/>
                    <a:gd name="T8" fmla="*/ 95 w 103"/>
                    <a:gd name="T9" fmla="*/ 13 h 34"/>
                    <a:gd name="T10" fmla="*/ 100 w 103"/>
                    <a:gd name="T11" fmla="*/ 16 h 34"/>
                    <a:gd name="T12" fmla="*/ 103 w 103"/>
                    <a:gd name="T13" fmla="*/ 17 h 34"/>
                    <a:gd name="T14" fmla="*/ 100 w 103"/>
                    <a:gd name="T15" fmla="*/ 19 h 34"/>
                    <a:gd name="T16" fmla="*/ 95 w 103"/>
                    <a:gd name="T17" fmla="*/ 21 h 34"/>
                    <a:gd name="T18" fmla="*/ 88 w 103"/>
                    <a:gd name="T19" fmla="*/ 26 h 34"/>
                    <a:gd name="T20" fmla="*/ 77 w 103"/>
                    <a:gd name="T21" fmla="*/ 30 h 34"/>
                    <a:gd name="T22" fmla="*/ 65 w 103"/>
                    <a:gd name="T23" fmla="*/ 33 h 34"/>
                    <a:gd name="T24" fmla="*/ 51 w 103"/>
                    <a:gd name="T25" fmla="*/ 34 h 34"/>
                    <a:gd name="T26" fmla="*/ 37 w 103"/>
                    <a:gd name="T27" fmla="*/ 33 h 34"/>
                    <a:gd name="T28" fmla="*/ 25 w 103"/>
                    <a:gd name="T29" fmla="*/ 30 h 34"/>
                    <a:gd name="T30" fmla="*/ 15 w 103"/>
                    <a:gd name="T31" fmla="*/ 26 h 34"/>
                    <a:gd name="T32" fmla="*/ 6 w 103"/>
                    <a:gd name="T33" fmla="*/ 21 h 34"/>
                    <a:gd name="T34" fmla="*/ 1 w 103"/>
                    <a:gd name="T35" fmla="*/ 19 h 34"/>
                    <a:gd name="T36" fmla="*/ 0 w 103"/>
                    <a:gd name="T37" fmla="*/ 17 h 34"/>
                    <a:gd name="T38" fmla="*/ 1 w 103"/>
                    <a:gd name="T39" fmla="*/ 16 h 34"/>
                    <a:gd name="T40" fmla="*/ 6 w 103"/>
                    <a:gd name="T41" fmla="*/ 13 h 34"/>
                    <a:gd name="T42" fmla="*/ 15 w 103"/>
                    <a:gd name="T43" fmla="*/ 8 h 34"/>
                    <a:gd name="T44" fmla="*/ 25 w 103"/>
                    <a:gd name="T45" fmla="*/ 4 h 34"/>
                    <a:gd name="T46" fmla="*/ 37 w 103"/>
                    <a:gd name="T47" fmla="*/ 1 h 34"/>
                    <a:gd name="T48" fmla="*/ 51 w 103"/>
                    <a:gd name="T4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3" h="34">
                      <a:moveTo>
                        <a:pt x="51" y="0"/>
                      </a:moveTo>
                      <a:lnTo>
                        <a:pt x="65" y="1"/>
                      </a:lnTo>
                      <a:lnTo>
                        <a:pt x="77" y="4"/>
                      </a:lnTo>
                      <a:lnTo>
                        <a:pt x="88" y="8"/>
                      </a:lnTo>
                      <a:lnTo>
                        <a:pt x="95" y="13"/>
                      </a:lnTo>
                      <a:lnTo>
                        <a:pt x="100" y="16"/>
                      </a:lnTo>
                      <a:lnTo>
                        <a:pt x="103" y="17"/>
                      </a:lnTo>
                      <a:lnTo>
                        <a:pt x="100" y="19"/>
                      </a:lnTo>
                      <a:lnTo>
                        <a:pt x="95" y="21"/>
                      </a:lnTo>
                      <a:lnTo>
                        <a:pt x="88" y="26"/>
                      </a:lnTo>
                      <a:lnTo>
                        <a:pt x="77" y="30"/>
                      </a:lnTo>
                      <a:lnTo>
                        <a:pt x="65" y="33"/>
                      </a:lnTo>
                      <a:lnTo>
                        <a:pt x="51" y="34"/>
                      </a:lnTo>
                      <a:lnTo>
                        <a:pt x="37" y="33"/>
                      </a:lnTo>
                      <a:lnTo>
                        <a:pt x="25" y="30"/>
                      </a:lnTo>
                      <a:lnTo>
                        <a:pt x="15" y="26"/>
                      </a:lnTo>
                      <a:lnTo>
                        <a:pt x="6" y="21"/>
                      </a:lnTo>
                      <a:lnTo>
                        <a:pt x="1" y="19"/>
                      </a:lnTo>
                      <a:lnTo>
                        <a:pt x="0" y="17"/>
                      </a:lnTo>
                      <a:lnTo>
                        <a:pt x="1" y="16"/>
                      </a:lnTo>
                      <a:lnTo>
                        <a:pt x="6" y="13"/>
                      </a:lnTo>
                      <a:lnTo>
                        <a:pt x="15" y="8"/>
                      </a:lnTo>
                      <a:lnTo>
                        <a:pt x="25" y="4"/>
                      </a:lnTo>
                      <a:lnTo>
                        <a:pt x="37" y="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7" name="Freeform 74"/>
                <p:cNvSpPr>
                  <a:spLocks noEditPoints="1"/>
                </p:cNvSpPr>
                <p:nvPr/>
              </p:nvSpPr>
              <p:spPr bwMode="auto">
                <a:xfrm>
                  <a:off x="-351" y="477"/>
                  <a:ext cx="565" cy="676"/>
                </a:xfrm>
                <a:custGeom>
                  <a:avLst/>
                  <a:gdLst>
                    <a:gd name="T0" fmla="*/ 1034 w 2824"/>
                    <a:gd name="T1" fmla="*/ 2732 h 3376"/>
                    <a:gd name="T2" fmla="*/ 1128 w 2824"/>
                    <a:gd name="T3" fmla="*/ 2875 h 3376"/>
                    <a:gd name="T4" fmla="*/ 1610 w 2824"/>
                    <a:gd name="T5" fmla="*/ 2894 h 3376"/>
                    <a:gd name="T6" fmla="*/ 1747 w 2824"/>
                    <a:gd name="T7" fmla="*/ 2741 h 3376"/>
                    <a:gd name="T8" fmla="*/ 1516 w 2824"/>
                    <a:gd name="T9" fmla="*/ 2609 h 3376"/>
                    <a:gd name="T10" fmla="*/ 1366 w 2824"/>
                    <a:gd name="T11" fmla="*/ 2653 h 3376"/>
                    <a:gd name="T12" fmla="*/ 2367 w 2824"/>
                    <a:gd name="T13" fmla="*/ 2135 h 3376"/>
                    <a:gd name="T14" fmla="*/ 1578 w 2824"/>
                    <a:gd name="T15" fmla="*/ 2104 h 3376"/>
                    <a:gd name="T16" fmla="*/ 1946 w 2824"/>
                    <a:gd name="T17" fmla="*/ 2193 h 3376"/>
                    <a:gd name="T18" fmla="*/ 1881 w 2824"/>
                    <a:gd name="T19" fmla="*/ 1828 h 3376"/>
                    <a:gd name="T20" fmla="*/ 1527 w 2824"/>
                    <a:gd name="T21" fmla="*/ 1953 h 3376"/>
                    <a:gd name="T22" fmla="*/ 1789 w 2824"/>
                    <a:gd name="T23" fmla="*/ 2310 h 3376"/>
                    <a:gd name="T24" fmla="*/ 2054 w 2824"/>
                    <a:gd name="T25" fmla="*/ 1967 h 3376"/>
                    <a:gd name="T26" fmla="*/ 1959 w 2824"/>
                    <a:gd name="T27" fmla="*/ 2204 h 3376"/>
                    <a:gd name="T28" fmla="*/ 1562 w 2824"/>
                    <a:gd name="T29" fmla="*/ 2109 h 3376"/>
                    <a:gd name="T30" fmla="*/ 1816 w 2824"/>
                    <a:gd name="T31" fmla="*/ 1792 h 3376"/>
                    <a:gd name="T32" fmla="*/ 771 w 2824"/>
                    <a:gd name="T33" fmla="*/ 1852 h 3376"/>
                    <a:gd name="T34" fmla="*/ 863 w 2824"/>
                    <a:gd name="T35" fmla="*/ 2284 h 3376"/>
                    <a:gd name="T36" fmla="*/ 1249 w 2824"/>
                    <a:gd name="T37" fmla="*/ 2074 h 3376"/>
                    <a:gd name="T38" fmla="*/ 2471 w 2824"/>
                    <a:gd name="T39" fmla="*/ 1756 h 3376"/>
                    <a:gd name="T40" fmla="*/ 2628 w 2824"/>
                    <a:gd name="T41" fmla="*/ 1358 h 3376"/>
                    <a:gd name="T42" fmla="*/ 1918 w 2824"/>
                    <a:gd name="T43" fmla="*/ 1168 h 3376"/>
                    <a:gd name="T44" fmla="*/ 2014 w 2824"/>
                    <a:gd name="T45" fmla="*/ 1373 h 3376"/>
                    <a:gd name="T46" fmla="*/ 2228 w 2824"/>
                    <a:gd name="T47" fmla="*/ 1512 h 3376"/>
                    <a:gd name="T48" fmla="*/ 1992 w 2824"/>
                    <a:gd name="T49" fmla="*/ 1446 h 3376"/>
                    <a:gd name="T50" fmla="*/ 1917 w 2824"/>
                    <a:gd name="T51" fmla="*/ 1773 h 3376"/>
                    <a:gd name="T52" fmla="*/ 2121 w 2824"/>
                    <a:gd name="T53" fmla="*/ 1718 h 3376"/>
                    <a:gd name="T54" fmla="*/ 2271 w 2824"/>
                    <a:gd name="T55" fmla="*/ 1634 h 3376"/>
                    <a:gd name="T56" fmla="*/ 2185 w 2824"/>
                    <a:gd name="T57" fmla="*/ 1962 h 3376"/>
                    <a:gd name="T58" fmla="*/ 2499 w 2824"/>
                    <a:gd name="T59" fmla="*/ 2058 h 3376"/>
                    <a:gd name="T60" fmla="*/ 2409 w 2824"/>
                    <a:gd name="T61" fmla="*/ 1769 h 3376"/>
                    <a:gd name="T62" fmla="*/ 2426 w 2824"/>
                    <a:gd name="T63" fmla="*/ 1646 h 3376"/>
                    <a:gd name="T64" fmla="*/ 2729 w 2824"/>
                    <a:gd name="T65" fmla="*/ 1791 h 3376"/>
                    <a:gd name="T66" fmla="*/ 2652 w 2824"/>
                    <a:gd name="T67" fmla="*/ 1484 h 3376"/>
                    <a:gd name="T68" fmla="*/ 2367 w 2824"/>
                    <a:gd name="T69" fmla="*/ 1523 h 3376"/>
                    <a:gd name="T70" fmla="*/ 2532 w 2824"/>
                    <a:gd name="T71" fmla="*/ 1310 h 3376"/>
                    <a:gd name="T72" fmla="*/ 2444 w 2824"/>
                    <a:gd name="T73" fmla="*/ 1053 h 3376"/>
                    <a:gd name="T74" fmla="*/ 2236 w 2824"/>
                    <a:gd name="T75" fmla="*/ 1175 h 3376"/>
                    <a:gd name="T76" fmla="*/ 2283 w 2824"/>
                    <a:gd name="T77" fmla="*/ 1449 h 3376"/>
                    <a:gd name="T78" fmla="*/ 2148 w 2824"/>
                    <a:gd name="T79" fmla="*/ 1172 h 3376"/>
                    <a:gd name="T80" fmla="*/ 1277 w 2824"/>
                    <a:gd name="T81" fmla="*/ 828 h 3376"/>
                    <a:gd name="T82" fmla="*/ 1383 w 2824"/>
                    <a:gd name="T83" fmla="*/ 980 h 3376"/>
                    <a:gd name="T84" fmla="*/ 2028 w 2824"/>
                    <a:gd name="T85" fmla="*/ 967 h 3376"/>
                    <a:gd name="T86" fmla="*/ 452 w 2824"/>
                    <a:gd name="T87" fmla="*/ 638 h 3376"/>
                    <a:gd name="T88" fmla="*/ 159 w 2824"/>
                    <a:gd name="T89" fmla="*/ 1657 h 3376"/>
                    <a:gd name="T90" fmla="*/ 423 w 2824"/>
                    <a:gd name="T91" fmla="*/ 1749 h 3376"/>
                    <a:gd name="T92" fmla="*/ 908 w 2824"/>
                    <a:gd name="T93" fmla="*/ 898 h 3376"/>
                    <a:gd name="T94" fmla="*/ 1383 w 2824"/>
                    <a:gd name="T95" fmla="*/ 133 h 3376"/>
                    <a:gd name="T96" fmla="*/ 679 w 2824"/>
                    <a:gd name="T97" fmla="*/ 463 h 3376"/>
                    <a:gd name="T98" fmla="*/ 1835 w 2824"/>
                    <a:gd name="T99" fmla="*/ 641 h 3376"/>
                    <a:gd name="T100" fmla="*/ 2550 w 2824"/>
                    <a:gd name="T101" fmla="*/ 1057 h 3376"/>
                    <a:gd name="T102" fmla="*/ 2103 w 2824"/>
                    <a:gd name="T103" fmla="*/ 365 h 3376"/>
                    <a:gd name="T104" fmla="*/ 1662 w 2824"/>
                    <a:gd name="T105" fmla="*/ 29 h 3376"/>
                    <a:gd name="T106" fmla="*/ 2577 w 2824"/>
                    <a:gd name="T107" fmla="*/ 693 h 3376"/>
                    <a:gd name="T108" fmla="*/ 2809 w 2824"/>
                    <a:gd name="T109" fmla="*/ 1544 h 3376"/>
                    <a:gd name="T110" fmla="*/ 2682 w 2824"/>
                    <a:gd name="T111" fmla="*/ 1949 h 3376"/>
                    <a:gd name="T112" fmla="*/ 2307 w 2824"/>
                    <a:gd name="T113" fmla="*/ 2436 h 3376"/>
                    <a:gd name="T114" fmla="*/ 1768 w 2824"/>
                    <a:gd name="T115" fmla="*/ 3195 h 3376"/>
                    <a:gd name="T116" fmla="*/ 1232 w 2824"/>
                    <a:gd name="T117" fmla="*/ 3338 h 3376"/>
                    <a:gd name="T118" fmla="*/ 628 w 2824"/>
                    <a:gd name="T119" fmla="*/ 2782 h 3376"/>
                    <a:gd name="T120" fmla="*/ 75 w 2824"/>
                    <a:gd name="T121" fmla="*/ 1851 h 3376"/>
                    <a:gd name="T122" fmla="*/ 189 w 2824"/>
                    <a:gd name="T123" fmla="*/ 693 h 3376"/>
                    <a:gd name="T124" fmla="*/ 1105 w 2824"/>
                    <a:gd name="T125" fmla="*/ 29 h 3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824" h="3376">
                      <a:moveTo>
                        <a:pt x="1263" y="2608"/>
                      </a:moveTo>
                      <a:lnTo>
                        <a:pt x="1252" y="2609"/>
                      </a:lnTo>
                      <a:lnTo>
                        <a:pt x="1237" y="2613"/>
                      </a:lnTo>
                      <a:lnTo>
                        <a:pt x="1220" y="2620"/>
                      </a:lnTo>
                      <a:lnTo>
                        <a:pt x="1201" y="2629"/>
                      </a:lnTo>
                      <a:lnTo>
                        <a:pt x="1180" y="2640"/>
                      </a:lnTo>
                      <a:lnTo>
                        <a:pt x="1157" y="2653"/>
                      </a:lnTo>
                      <a:lnTo>
                        <a:pt x="1135" y="2667"/>
                      </a:lnTo>
                      <a:lnTo>
                        <a:pt x="1112" y="2680"/>
                      </a:lnTo>
                      <a:lnTo>
                        <a:pt x="1091" y="2694"/>
                      </a:lnTo>
                      <a:lnTo>
                        <a:pt x="1070" y="2708"/>
                      </a:lnTo>
                      <a:lnTo>
                        <a:pt x="1050" y="2721"/>
                      </a:lnTo>
                      <a:lnTo>
                        <a:pt x="1034" y="2732"/>
                      </a:lnTo>
                      <a:lnTo>
                        <a:pt x="1021" y="2742"/>
                      </a:lnTo>
                      <a:lnTo>
                        <a:pt x="1010" y="2749"/>
                      </a:lnTo>
                      <a:lnTo>
                        <a:pt x="1002" y="2755"/>
                      </a:lnTo>
                      <a:lnTo>
                        <a:pt x="1000" y="2756"/>
                      </a:lnTo>
                      <a:lnTo>
                        <a:pt x="1001" y="2758"/>
                      </a:lnTo>
                      <a:lnTo>
                        <a:pt x="1007" y="2764"/>
                      </a:lnTo>
                      <a:lnTo>
                        <a:pt x="1015" y="2774"/>
                      </a:lnTo>
                      <a:lnTo>
                        <a:pt x="1026" y="2787"/>
                      </a:lnTo>
                      <a:lnTo>
                        <a:pt x="1041" y="2803"/>
                      </a:lnTo>
                      <a:lnTo>
                        <a:pt x="1058" y="2819"/>
                      </a:lnTo>
                      <a:lnTo>
                        <a:pt x="1078" y="2838"/>
                      </a:lnTo>
                      <a:lnTo>
                        <a:pt x="1102" y="2857"/>
                      </a:lnTo>
                      <a:lnTo>
                        <a:pt x="1128" y="2875"/>
                      </a:lnTo>
                      <a:lnTo>
                        <a:pt x="1157" y="2894"/>
                      </a:lnTo>
                      <a:lnTo>
                        <a:pt x="1188" y="2911"/>
                      </a:lnTo>
                      <a:lnTo>
                        <a:pt x="1222" y="2926"/>
                      </a:lnTo>
                      <a:lnTo>
                        <a:pt x="1259" y="2939"/>
                      </a:lnTo>
                      <a:lnTo>
                        <a:pt x="1298" y="2949"/>
                      </a:lnTo>
                      <a:lnTo>
                        <a:pt x="1340" y="2955"/>
                      </a:lnTo>
                      <a:lnTo>
                        <a:pt x="1383" y="2957"/>
                      </a:lnTo>
                      <a:lnTo>
                        <a:pt x="1427" y="2955"/>
                      </a:lnTo>
                      <a:lnTo>
                        <a:pt x="1469" y="2949"/>
                      </a:lnTo>
                      <a:lnTo>
                        <a:pt x="1507" y="2939"/>
                      </a:lnTo>
                      <a:lnTo>
                        <a:pt x="1544" y="2926"/>
                      </a:lnTo>
                      <a:lnTo>
                        <a:pt x="1578" y="2911"/>
                      </a:lnTo>
                      <a:lnTo>
                        <a:pt x="1610" y="2894"/>
                      </a:lnTo>
                      <a:lnTo>
                        <a:pt x="1639" y="2875"/>
                      </a:lnTo>
                      <a:lnTo>
                        <a:pt x="1664" y="2857"/>
                      </a:lnTo>
                      <a:lnTo>
                        <a:pt x="1688" y="2838"/>
                      </a:lnTo>
                      <a:lnTo>
                        <a:pt x="1708" y="2819"/>
                      </a:lnTo>
                      <a:lnTo>
                        <a:pt x="1726" y="2803"/>
                      </a:lnTo>
                      <a:lnTo>
                        <a:pt x="1740" y="2787"/>
                      </a:lnTo>
                      <a:lnTo>
                        <a:pt x="1752" y="2774"/>
                      </a:lnTo>
                      <a:lnTo>
                        <a:pt x="1760" y="2764"/>
                      </a:lnTo>
                      <a:lnTo>
                        <a:pt x="1765" y="2758"/>
                      </a:lnTo>
                      <a:lnTo>
                        <a:pt x="1767" y="2756"/>
                      </a:lnTo>
                      <a:lnTo>
                        <a:pt x="1765" y="2754"/>
                      </a:lnTo>
                      <a:lnTo>
                        <a:pt x="1758" y="2749"/>
                      </a:lnTo>
                      <a:lnTo>
                        <a:pt x="1747" y="2741"/>
                      </a:lnTo>
                      <a:lnTo>
                        <a:pt x="1735" y="2730"/>
                      </a:lnTo>
                      <a:lnTo>
                        <a:pt x="1720" y="2718"/>
                      </a:lnTo>
                      <a:lnTo>
                        <a:pt x="1702" y="2704"/>
                      </a:lnTo>
                      <a:lnTo>
                        <a:pt x="1682" y="2689"/>
                      </a:lnTo>
                      <a:lnTo>
                        <a:pt x="1662" y="2675"/>
                      </a:lnTo>
                      <a:lnTo>
                        <a:pt x="1642" y="2660"/>
                      </a:lnTo>
                      <a:lnTo>
                        <a:pt x="1620" y="2647"/>
                      </a:lnTo>
                      <a:lnTo>
                        <a:pt x="1600" y="2634"/>
                      </a:lnTo>
                      <a:lnTo>
                        <a:pt x="1581" y="2623"/>
                      </a:lnTo>
                      <a:lnTo>
                        <a:pt x="1563" y="2615"/>
                      </a:lnTo>
                      <a:lnTo>
                        <a:pt x="1546" y="2610"/>
                      </a:lnTo>
                      <a:lnTo>
                        <a:pt x="1533" y="2608"/>
                      </a:lnTo>
                      <a:lnTo>
                        <a:pt x="1516" y="2609"/>
                      </a:lnTo>
                      <a:lnTo>
                        <a:pt x="1498" y="2613"/>
                      </a:lnTo>
                      <a:lnTo>
                        <a:pt x="1478" y="2619"/>
                      </a:lnTo>
                      <a:lnTo>
                        <a:pt x="1460" y="2625"/>
                      </a:lnTo>
                      <a:lnTo>
                        <a:pt x="1443" y="2633"/>
                      </a:lnTo>
                      <a:lnTo>
                        <a:pt x="1427" y="2640"/>
                      </a:lnTo>
                      <a:lnTo>
                        <a:pt x="1412" y="2648"/>
                      </a:lnTo>
                      <a:lnTo>
                        <a:pt x="1401" y="2655"/>
                      </a:lnTo>
                      <a:lnTo>
                        <a:pt x="1391" y="2661"/>
                      </a:lnTo>
                      <a:lnTo>
                        <a:pt x="1386" y="2664"/>
                      </a:lnTo>
                      <a:lnTo>
                        <a:pt x="1383" y="2665"/>
                      </a:lnTo>
                      <a:lnTo>
                        <a:pt x="1381" y="2664"/>
                      </a:lnTo>
                      <a:lnTo>
                        <a:pt x="1376" y="2660"/>
                      </a:lnTo>
                      <a:lnTo>
                        <a:pt x="1366" y="2653"/>
                      </a:lnTo>
                      <a:lnTo>
                        <a:pt x="1356" y="2647"/>
                      </a:lnTo>
                      <a:lnTo>
                        <a:pt x="1342" y="2638"/>
                      </a:lnTo>
                      <a:lnTo>
                        <a:pt x="1327" y="2629"/>
                      </a:lnTo>
                      <a:lnTo>
                        <a:pt x="1311" y="2622"/>
                      </a:lnTo>
                      <a:lnTo>
                        <a:pt x="1295" y="2615"/>
                      </a:lnTo>
                      <a:lnTo>
                        <a:pt x="1279" y="2610"/>
                      </a:lnTo>
                      <a:lnTo>
                        <a:pt x="1263" y="2608"/>
                      </a:lnTo>
                      <a:close/>
                      <a:moveTo>
                        <a:pt x="2367" y="2135"/>
                      </a:moveTo>
                      <a:lnTo>
                        <a:pt x="2365" y="2159"/>
                      </a:lnTo>
                      <a:lnTo>
                        <a:pt x="2363" y="2183"/>
                      </a:lnTo>
                      <a:lnTo>
                        <a:pt x="2379" y="2159"/>
                      </a:lnTo>
                      <a:lnTo>
                        <a:pt x="2395" y="2136"/>
                      </a:lnTo>
                      <a:lnTo>
                        <a:pt x="2367" y="2135"/>
                      </a:lnTo>
                      <a:close/>
                      <a:moveTo>
                        <a:pt x="1789" y="1809"/>
                      </a:moveTo>
                      <a:lnTo>
                        <a:pt x="1753" y="1811"/>
                      </a:lnTo>
                      <a:lnTo>
                        <a:pt x="1719" y="1819"/>
                      </a:lnTo>
                      <a:lnTo>
                        <a:pt x="1687" y="1833"/>
                      </a:lnTo>
                      <a:lnTo>
                        <a:pt x="1658" y="1852"/>
                      </a:lnTo>
                      <a:lnTo>
                        <a:pt x="1631" y="1874"/>
                      </a:lnTo>
                      <a:lnTo>
                        <a:pt x="1610" y="1900"/>
                      </a:lnTo>
                      <a:lnTo>
                        <a:pt x="1592" y="1930"/>
                      </a:lnTo>
                      <a:lnTo>
                        <a:pt x="1578" y="1962"/>
                      </a:lnTo>
                      <a:lnTo>
                        <a:pt x="1569" y="1997"/>
                      </a:lnTo>
                      <a:lnTo>
                        <a:pt x="1566" y="2033"/>
                      </a:lnTo>
                      <a:lnTo>
                        <a:pt x="1569" y="2070"/>
                      </a:lnTo>
                      <a:lnTo>
                        <a:pt x="1578" y="2104"/>
                      </a:lnTo>
                      <a:lnTo>
                        <a:pt x="1592" y="2136"/>
                      </a:lnTo>
                      <a:lnTo>
                        <a:pt x="1610" y="2166"/>
                      </a:lnTo>
                      <a:lnTo>
                        <a:pt x="1631" y="2193"/>
                      </a:lnTo>
                      <a:lnTo>
                        <a:pt x="1658" y="2214"/>
                      </a:lnTo>
                      <a:lnTo>
                        <a:pt x="1687" y="2232"/>
                      </a:lnTo>
                      <a:lnTo>
                        <a:pt x="1719" y="2247"/>
                      </a:lnTo>
                      <a:lnTo>
                        <a:pt x="1753" y="2255"/>
                      </a:lnTo>
                      <a:lnTo>
                        <a:pt x="1789" y="2258"/>
                      </a:lnTo>
                      <a:lnTo>
                        <a:pt x="1825" y="2255"/>
                      </a:lnTo>
                      <a:lnTo>
                        <a:pt x="1860" y="2247"/>
                      </a:lnTo>
                      <a:lnTo>
                        <a:pt x="1892" y="2232"/>
                      </a:lnTo>
                      <a:lnTo>
                        <a:pt x="1920" y="2214"/>
                      </a:lnTo>
                      <a:lnTo>
                        <a:pt x="1946" y="2193"/>
                      </a:lnTo>
                      <a:lnTo>
                        <a:pt x="1968" y="2166"/>
                      </a:lnTo>
                      <a:lnTo>
                        <a:pt x="1987" y="2136"/>
                      </a:lnTo>
                      <a:lnTo>
                        <a:pt x="2001" y="2104"/>
                      </a:lnTo>
                      <a:lnTo>
                        <a:pt x="2009" y="2070"/>
                      </a:lnTo>
                      <a:lnTo>
                        <a:pt x="2011" y="2033"/>
                      </a:lnTo>
                      <a:lnTo>
                        <a:pt x="2009" y="2001"/>
                      </a:lnTo>
                      <a:lnTo>
                        <a:pt x="2003" y="1969"/>
                      </a:lnTo>
                      <a:lnTo>
                        <a:pt x="1991" y="1940"/>
                      </a:lnTo>
                      <a:lnTo>
                        <a:pt x="1977" y="1913"/>
                      </a:lnTo>
                      <a:lnTo>
                        <a:pt x="1950" y="1897"/>
                      </a:lnTo>
                      <a:lnTo>
                        <a:pt x="1926" y="1878"/>
                      </a:lnTo>
                      <a:lnTo>
                        <a:pt x="1902" y="1855"/>
                      </a:lnTo>
                      <a:lnTo>
                        <a:pt x="1881" y="1828"/>
                      </a:lnTo>
                      <a:lnTo>
                        <a:pt x="1852" y="1817"/>
                      </a:lnTo>
                      <a:lnTo>
                        <a:pt x="1821" y="1811"/>
                      </a:lnTo>
                      <a:lnTo>
                        <a:pt x="1789" y="1809"/>
                      </a:lnTo>
                      <a:close/>
                      <a:moveTo>
                        <a:pt x="1789" y="1757"/>
                      </a:moveTo>
                      <a:lnTo>
                        <a:pt x="1749" y="1759"/>
                      </a:lnTo>
                      <a:lnTo>
                        <a:pt x="1710" y="1768"/>
                      </a:lnTo>
                      <a:lnTo>
                        <a:pt x="1674" y="1782"/>
                      </a:lnTo>
                      <a:lnTo>
                        <a:pt x="1640" y="1801"/>
                      </a:lnTo>
                      <a:lnTo>
                        <a:pt x="1610" y="1825"/>
                      </a:lnTo>
                      <a:lnTo>
                        <a:pt x="1582" y="1852"/>
                      </a:lnTo>
                      <a:lnTo>
                        <a:pt x="1560" y="1883"/>
                      </a:lnTo>
                      <a:lnTo>
                        <a:pt x="1540" y="1916"/>
                      </a:lnTo>
                      <a:lnTo>
                        <a:pt x="1527" y="1953"/>
                      </a:lnTo>
                      <a:lnTo>
                        <a:pt x="1518" y="1992"/>
                      </a:lnTo>
                      <a:lnTo>
                        <a:pt x="1515" y="2033"/>
                      </a:lnTo>
                      <a:lnTo>
                        <a:pt x="1518" y="2074"/>
                      </a:lnTo>
                      <a:lnTo>
                        <a:pt x="1527" y="2113"/>
                      </a:lnTo>
                      <a:lnTo>
                        <a:pt x="1540" y="2149"/>
                      </a:lnTo>
                      <a:lnTo>
                        <a:pt x="1560" y="2184"/>
                      </a:lnTo>
                      <a:lnTo>
                        <a:pt x="1582" y="2214"/>
                      </a:lnTo>
                      <a:lnTo>
                        <a:pt x="1610" y="2242"/>
                      </a:lnTo>
                      <a:lnTo>
                        <a:pt x="1640" y="2265"/>
                      </a:lnTo>
                      <a:lnTo>
                        <a:pt x="1674" y="2284"/>
                      </a:lnTo>
                      <a:lnTo>
                        <a:pt x="1710" y="2298"/>
                      </a:lnTo>
                      <a:lnTo>
                        <a:pt x="1749" y="2307"/>
                      </a:lnTo>
                      <a:lnTo>
                        <a:pt x="1789" y="2310"/>
                      </a:lnTo>
                      <a:lnTo>
                        <a:pt x="1830" y="2307"/>
                      </a:lnTo>
                      <a:lnTo>
                        <a:pt x="1868" y="2298"/>
                      </a:lnTo>
                      <a:lnTo>
                        <a:pt x="1904" y="2284"/>
                      </a:lnTo>
                      <a:lnTo>
                        <a:pt x="1939" y="2265"/>
                      </a:lnTo>
                      <a:lnTo>
                        <a:pt x="1968" y="2242"/>
                      </a:lnTo>
                      <a:lnTo>
                        <a:pt x="1995" y="2214"/>
                      </a:lnTo>
                      <a:lnTo>
                        <a:pt x="2019" y="2184"/>
                      </a:lnTo>
                      <a:lnTo>
                        <a:pt x="2038" y="2149"/>
                      </a:lnTo>
                      <a:lnTo>
                        <a:pt x="2052" y="2113"/>
                      </a:lnTo>
                      <a:lnTo>
                        <a:pt x="2060" y="2074"/>
                      </a:lnTo>
                      <a:lnTo>
                        <a:pt x="2062" y="2033"/>
                      </a:lnTo>
                      <a:lnTo>
                        <a:pt x="2060" y="1999"/>
                      </a:lnTo>
                      <a:lnTo>
                        <a:pt x="2054" y="1967"/>
                      </a:lnTo>
                      <a:lnTo>
                        <a:pt x="2044" y="1936"/>
                      </a:lnTo>
                      <a:lnTo>
                        <a:pt x="2031" y="1933"/>
                      </a:lnTo>
                      <a:lnTo>
                        <a:pt x="2017" y="1928"/>
                      </a:lnTo>
                      <a:lnTo>
                        <a:pt x="2001" y="1922"/>
                      </a:lnTo>
                      <a:lnTo>
                        <a:pt x="2012" y="1948"/>
                      </a:lnTo>
                      <a:lnTo>
                        <a:pt x="2022" y="1975"/>
                      </a:lnTo>
                      <a:lnTo>
                        <a:pt x="2027" y="2004"/>
                      </a:lnTo>
                      <a:lnTo>
                        <a:pt x="2029" y="2033"/>
                      </a:lnTo>
                      <a:lnTo>
                        <a:pt x="2026" y="2073"/>
                      </a:lnTo>
                      <a:lnTo>
                        <a:pt x="2017" y="2109"/>
                      </a:lnTo>
                      <a:lnTo>
                        <a:pt x="2003" y="2144"/>
                      </a:lnTo>
                      <a:lnTo>
                        <a:pt x="1982" y="2176"/>
                      </a:lnTo>
                      <a:lnTo>
                        <a:pt x="1959" y="2204"/>
                      </a:lnTo>
                      <a:lnTo>
                        <a:pt x="1931" y="2228"/>
                      </a:lnTo>
                      <a:lnTo>
                        <a:pt x="1899" y="2248"/>
                      </a:lnTo>
                      <a:lnTo>
                        <a:pt x="1865" y="2263"/>
                      </a:lnTo>
                      <a:lnTo>
                        <a:pt x="1828" y="2272"/>
                      </a:lnTo>
                      <a:lnTo>
                        <a:pt x="1789" y="2275"/>
                      </a:lnTo>
                      <a:lnTo>
                        <a:pt x="1751" y="2272"/>
                      </a:lnTo>
                      <a:lnTo>
                        <a:pt x="1713" y="2263"/>
                      </a:lnTo>
                      <a:lnTo>
                        <a:pt x="1679" y="2248"/>
                      </a:lnTo>
                      <a:lnTo>
                        <a:pt x="1648" y="2228"/>
                      </a:lnTo>
                      <a:lnTo>
                        <a:pt x="1619" y="2204"/>
                      </a:lnTo>
                      <a:lnTo>
                        <a:pt x="1596" y="2176"/>
                      </a:lnTo>
                      <a:lnTo>
                        <a:pt x="1577" y="2144"/>
                      </a:lnTo>
                      <a:lnTo>
                        <a:pt x="1562" y="2109"/>
                      </a:lnTo>
                      <a:lnTo>
                        <a:pt x="1552" y="2073"/>
                      </a:lnTo>
                      <a:lnTo>
                        <a:pt x="1550" y="2033"/>
                      </a:lnTo>
                      <a:lnTo>
                        <a:pt x="1552" y="1994"/>
                      </a:lnTo>
                      <a:lnTo>
                        <a:pt x="1562" y="1956"/>
                      </a:lnTo>
                      <a:lnTo>
                        <a:pt x="1577" y="1922"/>
                      </a:lnTo>
                      <a:lnTo>
                        <a:pt x="1596" y="1891"/>
                      </a:lnTo>
                      <a:lnTo>
                        <a:pt x="1619" y="1862"/>
                      </a:lnTo>
                      <a:lnTo>
                        <a:pt x="1648" y="1838"/>
                      </a:lnTo>
                      <a:lnTo>
                        <a:pt x="1679" y="1818"/>
                      </a:lnTo>
                      <a:lnTo>
                        <a:pt x="1713" y="1803"/>
                      </a:lnTo>
                      <a:lnTo>
                        <a:pt x="1751" y="1794"/>
                      </a:lnTo>
                      <a:lnTo>
                        <a:pt x="1789" y="1791"/>
                      </a:lnTo>
                      <a:lnTo>
                        <a:pt x="1816" y="1792"/>
                      </a:lnTo>
                      <a:lnTo>
                        <a:pt x="1840" y="1798"/>
                      </a:lnTo>
                      <a:lnTo>
                        <a:pt x="1865" y="1804"/>
                      </a:lnTo>
                      <a:lnTo>
                        <a:pt x="1850" y="1782"/>
                      </a:lnTo>
                      <a:lnTo>
                        <a:pt x="1841" y="1762"/>
                      </a:lnTo>
                      <a:lnTo>
                        <a:pt x="1816" y="1758"/>
                      </a:lnTo>
                      <a:lnTo>
                        <a:pt x="1789" y="1757"/>
                      </a:lnTo>
                      <a:close/>
                      <a:moveTo>
                        <a:pt x="978" y="1757"/>
                      </a:moveTo>
                      <a:lnTo>
                        <a:pt x="937" y="1759"/>
                      </a:lnTo>
                      <a:lnTo>
                        <a:pt x="899" y="1768"/>
                      </a:lnTo>
                      <a:lnTo>
                        <a:pt x="863" y="1782"/>
                      </a:lnTo>
                      <a:lnTo>
                        <a:pt x="828" y="1801"/>
                      </a:lnTo>
                      <a:lnTo>
                        <a:pt x="798" y="1825"/>
                      </a:lnTo>
                      <a:lnTo>
                        <a:pt x="771" y="1852"/>
                      </a:lnTo>
                      <a:lnTo>
                        <a:pt x="748" y="1883"/>
                      </a:lnTo>
                      <a:lnTo>
                        <a:pt x="729" y="1916"/>
                      </a:lnTo>
                      <a:lnTo>
                        <a:pt x="715" y="1953"/>
                      </a:lnTo>
                      <a:lnTo>
                        <a:pt x="707" y="1992"/>
                      </a:lnTo>
                      <a:lnTo>
                        <a:pt x="703" y="2033"/>
                      </a:lnTo>
                      <a:lnTo>
                        <a:pt x="707" y="2074"/>
                      </a:lnTo>
                      <a:lnTo>
                        <a:pt x="715" y="2113"/>
                      </a:lnTo>
                      <a:lnTo>
                        <a:pt x="729" y="2149"/>
                      </a:lnTo>
                      <a:lnTo>
                        <a:pt x="748" y="2184"/>
                      </a:lnTo>
                      <a:lnTo>
                        <a:pt x="771" y="2214"/>
                      </a:lnTo>
                      <a:lnTo>
                        <a:pt x="798" y="2242"/>
                      </a:lnTo>
                      <a:lnTo>
                        <a:pt x="828" y="2265"/>
                      </a:lnTo>
                      <a:lnTo>
                        <a:pt x="863" y="2284"/>
                      </a:lnTo>
                      <a:lnTo>
                        <a:pt x="899" y="2298"/>
                      </a:lnTo>
                      <a:lnTo>
                        <a:pt x="937" y="2307"/>
                      </a:lnTo>
                      <a:lnTo>
                        <a:pt x="978" y="2310"/>
                      </a:lnTo>
                      <a:lnTo>
                        <a:pt x="1018" y="2307"/>
                      </a:lnTo>
                      <a:lnTo>
                        <a:pt x="1057" y="2298"/>
                      </a:lnTo>
                      <a:lnTo>
                        <a:pt x="1093" y="2284"/>
                      </a:lnTo>
                      <a:lnTo>
                        <a:pt x="1126" y="2265"/>
                      </a:lnTo>
                      <a:lnTo>
                        <a:pt x="1157" y="2242"/>
                      </a:lnTo>
                      <a:lnTo>
                        <a:pt x="1184" y="2214"/>
                      </a:lnTo>
                      <a:lnTo>
                        <a:pt x="1207" y="2184"/>
                      </a:lnTo>
                      <a:lnTo>
                        <a:pt x="1225" y="2149"/>
                      </a:lnTo>
                      <a:lnTo>
                        <a:pt x="1239" y="2113"/>
                      </a:lnTo>
                      <a:lnTo>
                        <a:pt x="1249" y="2074"/>
                      </a:lnTo>
                      <a:lnTo>
                        <a:pt x="1251" y="2033"/>
                      </a:lnTo>
                      <a:lnTo>
                        <a:pt x="1249" y="1992"/>
                      </a:lnTo>
                      <a:lnTo>
                        <a:pt x="1239" y="1953"/>
                      </a:lnTo>
                      <a:lnTo>
                        <a:pt x="1225" y="1916"/>
                      </a:lnTo>
                      <a:lnTo>
                        <a:pt x="1207" y="1883"/>
                      </a:lnTo>
                      <a:lnTo>
                        <a:pt x="1184" y="1852"/>
                      </a:lnTo>
                      <a:lnTo>
                        <a:pt x="1157" y="1825"/>
                      </a:lnTo>
                      <a:lnTo>
                        <a:pt x="1126" y="1801"/>
                      </a:lnTo>
                      <a:lnTo>
                        <a:pt x="1093" y="1782"/>
                      </a:lnTo>
                      <a:lnTo>
                        <a:pt x="1057" y="1768"/>
                      </a:lnTo>
                      <a:lnTo>
                        <a:pt x="1018" y="1759"/>
                      </a:lnTo>
                      <a:lnTo>
                        <a:pt x="978" y="1757"/>
                      </a:lnTo>
                      <a:close/>
                      <a:moveTo>
                        <a:pt x="2471" y="1756"/>
                      </a:moveTo>
                      <a:lnTo>
                        <a:pt x="2491" y="1801"/>
                      </a:lnTo>
                      <a:lnTo>
                        <a:pt x="2513" y="1844"/>
                      </a:lnTo>
                      <a:lnTo>
                        <a:pt x="2536" y="1883"/>
                      </a:lnTo>
                      <a:lnTo>
                        <a:pt x="2543" y="1865"/>
                      </a:lnTo>
                      <a:lnTo>
                        <a:pt x="2549" y="1847"/>
                      </a:lnTo>
                      <a:lnTo>
                        <a:pt x="2524" y="1812"/>
                      </a:lnTo>
                      <a:lnTo>
                        <a:pt x="2497" y="1782"/>
                      </a:lnTo>
                      <a:lnTo>
                        <a:pt x="2471" y="1756"/>
                      </a:lnTo>
                      <a:close/>
                      <a:moveTo>
                        <a:pt x="2509" y="1416"/>
                      </a:moveTo>
                      <a:lnTo>
                        <a:pt x="2501" y="1424"/>
                      </a:lnTo>
                      <a:lnTo>
                        <a:pt x="2513" y="1423"/>
                      </a:lnTo>
                      <a:lnTo>
                        <a:pt x="2509" y="1416"/>
                      </a:lnTo>
                      <a:close/>
                      <a:moveTo>
                        <a:pt x="2628" y="1358"/>
                      </a:moveTo>
                      <a:lnTo>
                        <a:pt x="2632" y="1365"/>
                      </a:lnTo>
                      <a:lnTo>
                        <a:pt x="2632" y="1358"/>
                      </a:lnTo>
                      <a:lnTo>
                        <a:pt x="2628" y="1358"/>
                      </a:lnTo>
                      <a:close/>
                      <a:moveTo>
                        <a:pt x="2166" y="1002"/>
                      </a:moveTo>
                      <a:lnTo>
                        <a:pt x="2129" y="1002"/>
                      </a:lnTo>
                      <a:lnTo>
                        <a:pt x="2094" y="1008"/>
                      </a:lnTo>
                      <a:lnTo>
                        <a:pt x="2061" y="1019"/>
                      </a:lnTo>
                      <a:lnTo>
                        <a:pt x="2030" y="1035"/>
                      </a:lnTo>
                      <a:lnTo>
                        <a:pt x="2003" y="1054"/>
                      </a:lnTo>
                      <a:lnTo>
                        <a:pt x="1977" y="1078"/>
                      </a:lnTo>
                      <a:lnTo>
                        <a:pt x="1955" y="1105"/>
                      </a:lnTo>
                      <a:lnTo>
                        <a:pt x="1935" y="1135"/>
                      </a:lnTo>
                      <a:lnTo>
                        <a:pt x="1918" y="1168"/>
                      </a:lnTo>
                      <a:lnTo>
                        <a:pt x="1905" y="1202"/>
                      </a:lnTo>
                      <a:lnTo>
                        <a:pt x="1895" y="1238"/>
                      </a:lnTo>
                      <a:lnTo>
                        <a:pt x="1888" y="1276"/>
                      </a:lnTo>
                      <a:lnTo>
                        <a:pt x="1885" y="1313"/>
                      </a:lnTo>
                      <a:lnTo>
                        <a:pt x="1886" y="1351"/>
                      </a:lnTo>
                      <a:lnTo>
                        <a:pt x="1892" y="1388"/>
                      </a:lnTo>
                      <a:lnTo>
                        <a:pt x="1902" y="1374"/>
                      </a:lnTo>
                      <a:lnTo>
                        <a:pt x="1916" y="1364"/>
                      </a:lnTo>
                      <a:lnTo>
                        <a:pt x="1932" y="1359"/>
                      </a:lnTo>
                      <a:lnTo>
                        <a:pt x="1951" y="1358"/>
                      </a:lnTo>
                      <a:lnTo>
                        <a:pt x="1971" y="1360"/>
                      </a:lnTo>
                      <a:lnTo>
                        <a:pt x="1992" y="1364"/>
                      </a:lnTo>
                      <a:lnTo>
                        <a:pt x="2014" y="1373"/>
                      </a:lnTo>
                      <a:lnTo>
                        <a:pt x="2038" y="1382"/>
                      </a:lnTo>
                      <a:lnTo>
                        <a:pt x="2060" y="1394"/>
                      </a:lnTo>
                      <a:lnTo>
                        <a:pt x="2084" y="1407"/>
                      </a:lnTo>
                      <a:lnTo>
                        <a:pt x="2106" y="1421"/>
                      </a:lnTo>
                      <a:lnTo>
                        <a:pt x="2128" y="1435"/>
                      </a:lnTo>
                      <a:lnTo>
                        <a:pt x="2148" y="1449"/>
                      </a:lnTo>
                      <a:lnTo>
                        <a:pt x="2167" y="1463"/>
                      </a:lnTo>
                      <a:lnTo>
                        <a:pt x="2184" y="1476"/>
                      </a:lnTo>
                      <a:lnTo>
                        <a:pt x="2199" y="1488"/>
                      </a:lnTo>
                      <a:lnTo>
                        <a:pt x="2211" y="1498"/>
                      </a:lnTo>
                      <a:lnTo>
                        <a:pt x="2219" y="1505"/>
                      </a:lnTo>
                      <a:lnTo>
                        <a:pt x="2226" y="1510"/>
                      </a:lnTo>
                      <a:lnTo>
                        <a:pt x="2228" y="1512"/>
                      </a:lnTo>
                      <a:lnTo>
                        <a:pt x="2226" y="1511"/>
                      </a:lnTo>
                      <a:lnTo>
                        <a:pt x="2218" y="1508"/>
                      </a:lnTo>
                      <a:lnTo>
                        <a:pt x="2209" y="1503"/>
                      </a:lnTo>
                      <a:lnTo>
                        <a:pt x="2195" y="1497"/>
                      </a:lnTo>
                      <a:lnTo>
                        <a:pt x="2178" y="1490"/>
                      </a:lnTo>
                      <a:lnTo>
                        <a:pt x="2159" y="1483"/>
                      </a:lnTo>
                      <a:lnTo>
                        <a:pt x="2137" y="1475"/>
                      </a:lnTo>
                      <a:lnTo>
                        <a:pt x="2114" y="1468"/>
                      </a:lnTo>
                      <a:lnTo>
                        <a:pt x="2090" y="1461"/>
                      </a:lnTo>
                      <a:lnTo>
                        <a:pt x="2066" y="1455"/>
                      </a:lnTo>
                      <a:lnTo>
                        <a:pt x="2041" y="1450"/>
                      </a:lnTo>
                      <a:lnTo>
                        <a:pt x="2017" y="1447"/>
                      </a:lnTo>
                      <a:lnTo>
                        <a:pt x="1992" y="1446"/>
                      </a:lnTo>
                      <a:lnTo>
                        <a:pt x="1970" y="1447"/>
                      </a:lnTo>
                      <a:lnTo>
                        <a:pt x="1949" y="1450"/>
                      </a:lnTo>
                      <a:lnTo>
                        <a:pt x="1930" y="1457"/>
                      </a:lnTo>
                      <a:lnTo>
                        <a:pt x="1914" y="1467"/>
                      </a:lnTo>
                      <a:lnTo>
                        <a:pt x="1900" y="1481"/>
                      </a:lnTo>
                      <a:lnTo>
                        <a:pt x="1891" y="1498"/>
                      </a:lnTo>
                      <a:lnTo>
                        <a:pt x="1877" y="1541"/>
                      </a:lnTo>
                      <a:lnTo>
                        <a:pt x="1870" y="1583"/>
                      </a:lnTo>
                      <a:lnTo>
                        <a:pt x="1869" y="1625"/>
                      </a:lnTo>
                      <a:lnTo>
                        <a:pt x="1875" y="1665"/>
                      </a:lnTo>
                      <a:lnTo>
                        <a:pt x="1884" y="1704"/>
                      </a:lnTo>
                      <a:lnTo>
                        <a:pt x="1899" y="1739"/>
                      </a:lnTo>
                      <a:lnTo>
                        <a:pt x="1917" y="1773"/>
                      </a:lnTo>
                      <a:lnTo>
                        <a:pt x="1939" y="1802"/>
                      </a:lnTo>
                      <a:lnTo>
                        <a:pt x="1962" y="1827"/>
                      </a:lnTo>
                      <a:lnTo>
                        <a:pt x="1989" y="1847"/>
                      </a:lnTo>
                      <a:lnTo>
                        <a:pt x="2015" y="1862"/>
                      </a:lnTo>
                      <a:lnTo>
                        <a:pt x="2043" y="1871"/>
                      </a:lnTo>
                      <a:lnTo>
                        <a:pt x="2038" y="1853"/>
                      </a:lnTo>
                      <a:lnTo>
                        <a:pt x="2038" y="1833"/>
                      </a:lnTo>
                      <a:lnTo>
                        <a:pt x="2043" y="1814"/>
                      </a:lnTo>
                      <a:lnTo>
                        <a:pt x="2053" y="1794"/>
                      </a:lnTo>
                      <a:lnTo>
                        <a:pt x="2066" y="1775"/>
                      </a:lnTo>
                      <a:lnTo>
                        <a:pt x="2082" y="1756"/>
                      </a:lnTo>
                      <a:lnTo>
                        <a:pt x="2101" y="1736"/>
                      </a:lnTo>
                      <a:lnTo>
                        <a:pt x="2121" y="1718"/>
                      </a:lnTo>
                      <a:lnTo>
                        <a:pt x="2142" y="1701"/>
                      </a:lnTo>
                      <a:lnTo>
                        <a:pt x="2165" y="1684"/>
                      </a:lnTo>
                      <a:lnTo>
                        <a:pt x="2187" y="1668"/>
                      </a:lnTo>
                      <a:lnTo>
                        <a:pt x="2209" y="1655"/>
                      </a:lnTo>
                      <a:lnTo>
                        <a:pt x="2228" y="1642"/>
                      </a:lnTo>
                      <a:lnTo>
                        <a:pt x="2245" y="1632"/>
                      </a:lnTo>
                      <a:lnTo>
                        <a:pt x="2260" y="1623"/>
                      </a:lnTo>
                      <a:lnTo>
                        <a:pt x="2272" y="1618"/>
                      </a:lnTo>
                      <a:lnTo>
                        <a:pt x="2279" y="1613"/>
                      </a:lnTo>
                      <a:lnTo>
                        <a:pt x="2281" y="1612"/>
                      </a:lnTo>
                      <a:lnTo>
                        <a:pt x="2280" y="1614"/>
                      </a:lnTo>
                      <a:lnTo>
                        <a:pt x="2276" y="1622"/>
                      </a:lnTo>
                      <a:lnTo>
                        <a:pt x="2271" y="1634"/>
                      </a:lnTo>
                      <a:lnTo>
                        <a:pt x="2262" y="1649"/>
                      </a:lnTo>
                      <a:lnTo>
                        <a:pt x="2254" y="1668"/>
                      </a:lnTo>
                      <a:lnTo>
                        <a:pt x="2244" y="1690"/>
                      </a:lnTo>
                      <a:lnTo>
                        <a:pt x="2233" y="1715"/>
                      </a:lnTo>
                      <a:lnTo>
                        <a:pt x="2223" y="1741"/>
                      </a:lnTo>
                      <a:lnTo>
                        <a:pt x="2213" y="1769"/>
                      </a:lnTo>
                      <a:lnTo>
                        <a:pt x="2203" y="1797"/>
                      </a:lnTo>
                      <a:lnTo>
                        <a:pt x="2195" y="1826"/>
                      </a:lnTo>
                      <a:lnTo>
                        <a:pt x="2188" y="1855"/>
                      </a:lnTo>
                      <a:lnTo>
                        <a:pt x="2184" y="1884"/>
                      </a:lnTo>
                      <a:lnTo>
                        <a:pt x="2181" y="1911"/>
                      </a:lnTo>
                      <a:lnTo>
                        <a:pt x="2182" y="1937"/>
                      </a:lnTo>
                      <a:lnTo>
                        <a:pt x="2185" y="1962"/>
                      </a:lnTo>
                      <a:lnTo>
                        <a:pt x="2193" y="1983"/>
                      </a:lnTo>
                      <a:lnTo>
                        <a:pt x="2204" y="2003"/>
                      </a:lnTo>
                      <a:lnTo>
                        <a:pt x="2221" y="2021"/>
                      </a:lnTo>
                      <a:lnTo>
                        <a:pt x="2243" y="2035"/>
                      </a:lnTo>
                      <a:lnTo>
                        <a:pt x="2266" y="2048"/>
                      </a:lnTo>
                      <a:lnTo>
                        <a:pt x="2293" y="2058"/>
                      </a:lnTo>
                      <a:lnTo>
                        <a:pt x="2322" y="2065"/>
                      </a:lnTo>
                      <a:lnTo>
                        <a:pt x="2352" y="2071"/>
                      </a:lnTo>
                      <a:lnTo>
                        <a:pt x="2383" y="2073"/>
                      </a:lnTo>
                      <a:lnTo>
                        <a:pt x="2414" y="2073"/>
                      </a:lnTo>
                      <a:lnTo>
                        <a:pt x="2444" y="2071"/>
                      </a:lnTo>
                      <a:lnTo>
                        <a:pt x="2472" y="2065"/>
                      </a:lnTo>
                      <a:lnTo>
                        <a:pt x="2499" y="2058"/>
                      </a:lnTo>
                      <a:lnTo>
                        <a:pt x="2524" y="2048"/>
                      </a:lnTo>
                      <a:lnTo>
                        <a:pt x="2544" y="2036"/>
                      </a:lnTo>
                      <a:lnTo>
                        <a:pt x="2562" y="2022"/>
                      </a:lnTo>
                      <a:lnTo>
                        <a:pt x="2574" y="2006"/>
                      </a:lnTo>
                      <a:lnTo>
                        <a:pt x="2549" y="1990"/>
                      </a:lnTo>
                      <a:lnTo>
                        <a:pt x="2527" y="1970"/>
                      </a:lnTo>
                      <a:lnTo>
                        <a:pt x="2504" y="1947"/>
                      </a:lnTo>
                      <a:lnTo>
                        <a:pt x="2485" y="1921"/>
                      </a:lnTo>
                      <a:lnTo>
                        <a:pt x="2467" y="1892"/>
                      </a:lnTo>
                      <a:lnTo>
                        <a:pt x="2450" y="1861"/>
                      </a:lnTo>
                      <a:lnTo>
                        <a:pt x="2435" y="1830"/>
                      </a:lnTo>
                      <a:lnTo>
                        <a:pt x="2421" y="1799"/>
                      </a:lnTo>
                      <a:lnTo>
                        <a:pt x="2409" y="1769"/>
                      </a:lnTo>
                      <a:lnTo>
                        <a:pt x="2399" y="1738"/>
                      </a:lnTo>
                      <a:lnTo>
                        <a:pt x="2389" y="1710"/>
                      </a:lnTo>
                      <a:lnTo>
                        <a:pt x="2382" y="1686"/>
                      </a:lnTo>
                      <a:lnTo>
                        <a:pt x="2375" y="1663"/>
                      </a:lnTo>
                      <a:lnTo>
                        <a:pt x="2371" y="1645"/>
                      </a:lnTo>
                      <a:lnTo>
                        <a:pt x="2368" y="1631"/>
                      </a:lnTo>
                      <a:lnTo>
                        <a:pt x="2366" y="1622"/>
                      </a:lnTo>
                      <a:lnTo>
                        <a:pt x="2365" y="1619"/>
                      </a:lnTo>
                      <a:lnTo>
                        <a:pt x="2368" y="1619"/>
                      </a:lnTo>
                      <a:lnTo>
                        <a:pt x="2375" y="1622"/>
                      </a:lnTo>
                      <a:lnTo>
                        <a:pt x="2389" y="1627"/>
                      </a:lnTo>
                      <a:lnTo>
                        <a:pt x="2406" y="1635"/>
                      </a:lnTo>
                      <a:lnTo>
                        <a:pt x="2426" y="1646"/>
                      </a:lnTo>
                      <a:lnTo>
                        <a:pt x="2450" y="1661"/>
                      </a:lnTo>
                      <a:lnTo>
                        <a:pt x="2477" y="1679"/>
                      </a:lnTo>
                      <a:lnTo>
                        <a:pt x="2504" y="1702"/>
                      </a:lnTo>
                      <a:lnTo>
                        <a:pt x="2533" y="1729"/>
                      </a:lnTo>
                      <a:lnTo>
                        <a:pt x="2563" y="1761"/>
                      </a:lnTo>
                      <a:lnTo>
                        <a:pt x="2593" y="1800"/>
                      </a:lnTo>
                      <a:lnTo>
                        <a:pt x="2622" y="1843"/>
                      </a:lnTo>
                      <a:lnTo>
                        <a:pt x="2651" y="1894"/>
                      </a:lnTo>
                      <a:lnTo>
                        <a:pt x="2668" y="1881"/>
                      </a:lnTo>
                      <a:lnTo>
                        <a:pt x="2685" y="1864"/>
                      </a:lnTo>
                      <a:lnTo>
                        <a:pt x="2701" y="1842"/>
                      </a:lnTo>
                      <a:lnTo>
                        <a:pt x="2716" y="1818"/>
                      </a:lnTo>
                      <a:lnTo>
                        <a:pt x="2729" y="1791"/>
                      </a:lnTo>
                      <a:lnTo>
                        <a:pt x="2739" y="1762"/>
                      </a:lnTo>
                      <a:lnTo>
                        <a:pt x="2749" y="1731"/>
                      </a:lnTo>
                      <a:lnTo>
                        <a:pt x="2755" y="1701"/>
                      </a:lnTo>
                      <a:lnTo>
                        <a:pt x="2760" y="1669"/>
                      </a:lnTo>
                      <a:lnTo>
                        <a:pt x="2761" y="1638"/>
                      </a:lnTo>
                      <a:lnTo>
                        <a:pt x="2760" y="1609"/>
                      </a:lnTo>
                      <a:lnTo>
                        <a:pt x="2755" y="1581"/>
                      </a:lnTo>
                      <a:lnTo>
                        <a:pt x="2747" y="1555"/>
                      </a:lnTo>
                      <a:lnTo>
                        <a:pt x="2734" y="1532"/>
                      </a:lnTo>
                      <a:lnTo>
                        <a:pt x="2718" y="1514"/>
                      </a:lnTo>
                      <a:lnTo>
                        <a:pt x="2699" y="1500"/>
                      </a:lnTo>
                      <a:lnTo>
                        <a:pt x="2676" y="1490"/>
                      </a:lnTo>
                      <a:lnTo>
                        <a:pt x="2652" y="1484"/>
                      </a:lnTo>
                      <a:lnTo>
                        <a:pt x="2624" y="1479"/>
                      </a:lnTo>
                      <a:lnTo>
                        <a:pt x="2596" y="1478"/>
                      </a:lnTo>
                      <a:lnTo>
                        <a:pt x="2566" y="1479"/>
                      </a:lnTo>
                      <a:lnTo>
                        <a:pt x="2536" y="1483"/>
                      </a:lnTo>
                      <a:lnTo>
                        <a:pt x="2508" y="1487"/>
                      </a:lnTo>
                      <a:lnTo>
                        <a:pt x="2480" y="1492"/>
                      </a:lnTo>
                      <a:lnTo>
                        <a:pt x="2453" y="1498"/>
                      </a:lnTo>
                      <a:lnTo>
                        <a:pt x="2430" y="1504"/>
                      </a:lnTo>
                      <a:lnTo>
                        <a:pt x="2408" y="1510"/>
                      </a:lnTo>
                      <a:lnTo>
                        <a:pt x="2391" y="1515"/>
                      </a:lnTo>
                      <a:lnTo>
                        <a:pt x="2377" y="1519"/>
                      </a:lnTo>
                      <a:lnTo>
                        <a:pt x="2369" y="1522"/>
                      </a:lnTo>
                      <a:lnTo>
                        <a:pt x="2367" y="1523"/>
                      </a:lnTo>
                      <a:lnTo>
                        <a:pt x="2368" y="1520"/>
                      </a:lnTo>
                      <a:lnTo>
                        <a:pt x="2371" y="1513"/>
                      </a:lnTo>
                      <a:lnTo>
                        <a:pt x="2377" y="1501"/>
                      </a:lnTo>
                      <a:lnTo>
                        <a:pt x="2386" y="1486"/>
                      </a:lnTo>
                      <a:lnTo>
                        <a:pt x="2395" y="1468"/>
                      </a:lnTo>
                      <a:lnTo>
                        <a:pt x="2408" y="1447"/>
                      </a:lnTo>
                      <a:lnTo>
                        <a:pt x="2422" y="1427"/>
                      </a:lnTo>
                      <a:lnTo>
                        <a:pt x="2437" y="1404"/>
                      </a:lnTo>
                      <a:lnTo>
                        <a:pt x="2454" y="1382"/>
                      </a:lnTo>
                      <a:lnTo>
                        <a:pt x="2472" y="1361"/>
                      </a:lnTo>
                      <a:lnTo>
                        <a:pt x="2492" y="1341"/>
                      </a:lnTo>
                      <a:lnTo>
                        <a:pt x="2512" y="1324"/>
                      </a:lnTo>
                      <a:lnTo>
                        <a:pt x="2532" y="1310"/>
                      </a:lnTo>
                      <a:lnTo>
                        <a:pt x="2553" y="1299"/>
                      </a:lnTo>
                      <a:lnTo>
                        <a:pt x="2576" y="1293"/>
                      </a:lnTo>
                      <a:lnTo>
                        <a:pt x="2598" y="1292"/>
                      </a:lnTo>
                      <a:lnTo>
                        <a:pt x="2596" y="1264"/>
                      </a:lnTo>
                      <a:lnTo>
                        <a:pt x="2590" y="1236"/>
                      </a:lnTo>
                      <a:lnTo>
                        <a:pt x="2580" y="1208"/>
                      </a:lnTo>
                      <a:lnTo>
                        <a:pt x="2566" y="1181"/>
                      </a:lnTo>
                      <a:lnTo>
                        <a:pt x="2551" y="1155"/>
                      </a:lnTo>
                      <a:lnTo>
                        <a:pt x="2533" y="1130"/>
                      </a:lnTo>
                      <a:lnTo>
                        <a:pt x="2513" y="1107"/>
                      </a:lnTo>
                      <a:lnTo>
                        <a:pt x="2491" y="1087"/>
                      </a:lnTo>
                      <a:lnTo>
                        <a:pt x="2468" y="1068"/>
                      </a:lnTo>
                      <a:lnTo>
                        <a:pt x="2444" y="1053"/>
                      </a:lnTo>
                      <a:lnTo>
                        <a:pt x="2419" y="1040"/>
                      </a:lnTo>
                      <a:lnTo>
                        <a:pt x="2394" y="1031"/>
                      </a:lnTo>
                      <a:lnTo>
                        <a:pt x="2369" y="1025"/>
                      </a:lnTo>
                      <a:lnTo>
                        <a:pt x="2345" y="1023"/>
                      </a:lnTo>
                      <a:lnTo>
                        <a:pt x="2322" y="1025"/>
                      </a:lnTo>
                      <a:lnTo>
                        <a:pt x="2300" y="1032"/>
                      </a:lnTo>
                      <a:lnTo>
                        <a:pt x="2280" y="1044"/>
                      </a:lnTo>
                      <a:lnTo>
                        <a:pt x="2262" y="1060"/>
                      </a:lnTo>
                      <a:lnTo>
                        <a:pt x="2251" y="1076"/>
                      </a:lnTo>
                      <a:lnTo>
                        <a:pt x="2244" y="1097"/>
                      </a:lnTo>
                      <a:lnTo>
                        <a:pt x="2240" y="1120"/>
                      </a:lnTo>
                      <a:lnTo>
                        <a:pt x="2236" y="1147"/>
                      </a:lnTo>
                      <a:lnTo>
                        <a:pt x="2236" y="1175"/>
                      </a:lnTo>
                      <a:lnTo>
                        <a:pt x="2239" y="1207"/>
                      </a:lnTo>
                      <a:lnTo>
                        <a:pt x="2242" y="1238"/>
                      </a:lnTo>
                      <a:lnTo>
                        <a:pt x="2246" y="1269"/>
                      </a:lnTo>
                      <a:lnTo>
                        <a:pt x="2250" y="1300"/>
                      </a:lnTo>
                      <a:lnTo>
                        <a:pt x="2257" y="1331"/>
                      </a:lnTo>
                      <a:lnTo>
                        <a:pt x="2262" y="1359"/>
                      </a:lnTo>
                      <a:lnTo>
                        <a:pt x="2268" y="1383"/>
                      </a:lnTo>
                      <a:lnTo>
                        <a:pt x="2274" y="1406"/>
                      </a:lnTo>
                      <a:lnTo>
                        <a:pt x="2278" y="1426"/>
                      </a:lnTo>
                      <a:lnTo>
                        <a:pt x="2282" y="1440"/>
                      </a:lnTo>
                      <a:lnTo>
                        <a:pt x="2284" y="1448"/>
                      </a:lnTo>
                      <a:lnTo>
                        <a:pt x="2286" y="1451"/>
                      </a:lnTo>
                      <a:lnTo>
                        <a:pt x="2283" y="1449"/>
                      </a:lnTo>
                      <a:lnTo>
                        <a:pt x="2279" y="1443"/>
                      </a:lnTo>
                      <a:lnTo>
                        <a:pt x="2271" y="1433"/>
                      </a:lnTo>
                      <a:lnTo>
                        <a:pt x="2261" y="1420"/>
                      </a:lnTo>
                      <a:lnTo>
                        <a:pt x="2249" y="1404"/>
                      </a:lnTo>
                      <a:lnTo>
                        <a:pt x="2236" y="1385"/>
                      </a:lnTo>
                      <a:lnTo>
                        <a:pt x="2223" y="1364"/>
                      </a:lnTo>
                      <a:lnTo>
                        <a:pt x="2209" y="1340"/>
                      </a:lnTo>
                      <a:lnTo>
                        <a:pt x="2195" y="1314"/>
                      </a:lnTo>
                      <a:lnTo>
                        <a:pt x="2182" y="1287"/>
                      </a:lnTo>
                      <a:lnTo>
                        <a:pt x="2170" y="1260"/>
                      </a:lnTo>
                      <a:lnTo>
                        <a:pt x="2161" y="1231"/>
                      </a:lnTo>
                      <a:lnTo>
                        <a:pt x="2153" y="1202"/>
                      </a:lnTo>
                      <a:lnTo>
                        <a:pt x="2148" y="1172"/>
                      </a:lnTo>
                      <a:lnTo>
                        <a:pt x="2147" y="1143"/>
                      </a:lnTo>
                      <a:lnTo>
                        <a:pt x="2149" y="1114"/>
                      </a:lnTo>
                      <a:lnTo>
                        <a:pt x="2155" y="1086"/>
                      </a:lnTo>
                      <a:lnTo>
                        <a:pt x="2166" y="1058"/>
                      </a:lnTo>
                      <a:lnTo>
                        <a:pt x="2183" y="1032"/>
                      </a:lnTo>
                      <a:lnTo>
                        <a:pt x="2204" y="1007"/>
                      </a:lnTo>
                      <a:lnTo>
                        <a:pt x="2166" y="1002"/>
                      </a:lnTo>
                      <a:close/>
                      <a:moveTo>
                        <a:pt x="1671" y="745"/>
                      </a:moveTo>
                      <a:lnTo>
                        <a:pt x="1588" y="750"/>
                      </a:lnTo>
                      <a:lnTo>
                        <a:pt x="1508" y="760"/>
                      </a:lnTo>
                      <a:lnTo>
                        <a:pt x="1429" y="777"/>
                      </a:lnTo>
                      <a:lnTo>
                        <a:pt x="1353" y="800"/>
                      </a:lnTo>
                      <a:lnTo>
                        <a:pt x="1277" y="828"/>
                      </a:lnTo>
                      <a:lnTo>
                        <a:pt x="1203" y="862"/>
                      </a:lnTo>
                      <a:lnTo>
                        <a:pt x="1132" y="901"/>
                      </a:lnTo>
                      <a:lnTo>
                        <a:pt x="1063" y="947"/>
                      </a:lnTo>
                      <a:lnTo>
                        <a:pt x="997" y="997"/>
                      </a:lnTo>
                      <a:lnTo>
                        <a:pt x="933" y="1053"/>
                      </a:lnTo>
                      <a:lnTo>
                        <a:pt x="905" y="1082"/>
                      </a:lnTo>
                      <a:lnTo>
                        <a:pt x="967" y="1056"/>
                      </a:lnTo>
                      <a:lnTo>
                        <a:pt x="1032" y="1033"/>
                      </a:lnTo>
                      <a:lnTo>
                        <a:pt x="1098" y="1013"/>
                      </a:lnTo>
                      <a:lnTo>
                        <a:pt x="1167" y="999"/>
                      </a:lnTo>
                      <a:lnTo>
                        <a:pt x="1237" y="989"/>
                      </a:lnTo>
                      <a:lnTo>
                        <a:pt x="1310" y="982"/>
                      </a:lnTo>
                      <a:lnTo>
                        <a:pt x="1383" y="980"/>
                      </a:lnTo>
                      <a:lnTo>
                        <a:pt x="1461" y="982"/>
                      </a:lnTo>
                      <a:lnTo>
                        <a:pt x="1538" y="990"/>
                      </a:lnTo>
                      <a:lnTo>
                        <a:pt x="1613" y="1002"/>
                      </a:lnTo>
                      <a:lnTo>
                        <a:pt x="1686" y="1018"/>
                      </a:lnTo>
                      <a:lnTo>
                        <a:pt x="1756" y="1039"/>
                      </a:lnTo>
                      <a:lnTo>
                        <a:pt x="1823" y="1066"/>
                      </a:lnTo>
                      <a:lnTo>
                        <a:pt x="1888" y="1098"/>
                      </a:lnTo>
                      <a:lnTo>
                        <a:pt x="1901" y="1075"/>
                      </a:lnTo>
                      <a:lnTo>
                        <a:pt x="1916" y="1053"/>
                      </a:lnTo>
                      <a:lnTo>
                        <a:pt x="1942" y="1026"/>
                      </a:lnTo>
                      <a:lnTo>
                        <a:pt x="1968" y="1003"/>
                      </a:lnTo>
                      <a:lnTo>
                        <a:pt x="1997" y="983"/>
                      </a:lnTo>
                      <a:lnTo>
                        <a:pt x="2028" y="967"/>
                      </a:lnTo>
                      <a:lnTo>
                        <a:pt x="2060" y="955"/>
                      </a:lnTo>
                      <a:lnTo>
                        <a:pt x="2093" y="947"/>
                      </a:lnTo>
                      <a:lnTo>
                        <a:pt x="2012" y="888"/>
                      </a:lnTo>
                      <a:lnTo>
                        <a:pt x="1928" y="837"/>
                      </a:lnTo>
                      <a:lnTo>
                        <a:pt x="1841" y="789"/>
                      </a:lnTo>
                      <a:lnTo>
                        <a:pt x="1752" y="747"/>
                      </a:lnTo>
                      <a:lnTo>
                        <a:pt x="1671" y="745"/>
                      </a:lnTo>
                      <a:close/>
                      <a:moveTo>
                        <a:pt x="920" y="581"/>
                      </a:moveTo>
                      <a:lnTo>
                        <a:pt x="821" y="584"/>
                      </a:lnTo>
                      <a:lnTo>
                        <a:pt x="724" y="592"/>
                      </a:lnTo>
                      <a:lnTo>
                        <a:pt x="630" y="602"/>
                      </a:lnTo>
                      <a:lnTo>
                        <a:pt x="539" y="619"/>
                      </a:lnTo>
                      <a:lnTo>
                        <a:pt x="452" y="638"/>
                      </a:lnTo>
                      <a:lnTo>
                        <a:pt x="368" y="661"/>
                      </a:lnTo>
                      <a:lnTo>
                        <a:pt x="321" y="732"/>
                      </a:lnTo>
                      <a:lnTo>
                        <a:pt x="279" y="806"/>
                      </a:lnTo>
                      <a:lnTo>
                        <a:pt x="241" y="883"/>
                      </a:lnTo>
                      <a:lnTo>
                        <a:pt x="209" y="963"/>
                      </a:lnTo>
                      <a:lnTo>
                        <a:pt x="182" y="1046"/>
                      </a:lnTo>
                      <a:lnTo>
                        <a:pt x="160" y="1131"/>
                      </a:lnTo>
                      <a:lnTo>
                        <a:pt x="145" y="1218"/>
                      </a:lnTo>
                      <a:lnTo>
                        <a:pt x="136" y="1307"/>
                      </a:lnTo>
                      <a:lnTo>
                        <a:pt x="132" y="1397"/>
                      </a:lnTo>
                      <a:lnTo>
                        <a:pt x="136" y="1486"/>
                      </a:lnTo>
                      <a:lnTo>
                        <a:pt x="144" y="1572"/>
                      </a:lnTo>
                      <a:lnTo>
                        <a:pt x="159" y="1657"/>
                      </a:lnTo>
                      <a:lnTo>
                        <a:pt x="179" y="1739"/>
                      </a:lnTo>
                      <a:lnTo>
                        <a:pt x="204" y="1820"/>
                      </a:lnTo>
                      <a:lnTo>
                        <a:pt x="235" y="1898"/>
                      </a:lnTo>
                      <a:lnTo>
                        <a:pt x="270" y="1974"/>
                      </a:lnTo>
                      <a:lnTo>
                        <a:pt x="311" y="2047"/>
                      </a:lnTo>
                      <a:lnTo>
                        <a:pt x="354" y="2116"/>
                      </a:lnTo>
                      <a:lnTo>
                        <a:pt x="403" y="2183"/>
                      </a:lnTo>
                      <a:lnTo>
                        <a:pt x="397" y="2114"/>
                      </a:lnTo>
                      <a:lnTo>
                        <a:pt x="395" y="2045"/>
                      </a:lnTo>
                      <a:lnTo>
                        <a:pt x="397" y="1966"/>
                      </a:lnTo>
                      <a:lnTo>
                        <a:pt x="402" y="1891"/>
                      </a:lnTo>
                      <a:lnTo>
                        <a:pt x="411" y="1818"/>
                      </a:lnTo>
                      <a:lnTo>
                        <a:pt x="423" y="1749"/>
                      </a:lnTo>
                      <a:lnTo>
                        <a:pt x="438" y="1683"/>
                      </a:lnTo>
                      <a:lnTo>
                        <a:pt x="456" y="1621"/>
                      </a:lnTo>
                      <a:lnTo>
                        <a:pt x="477" y="1561"/>
                      </a:lnTo>
                      <a:lnTo>
                        <a:pt x="501" y="1504"/>
                      </a:lnTo>
                      <a:lnTo>
                        <a:pt x="525" y="1431"/>
                      </a:lnTo>
                      <a:lnTo>
                        <a:pt x="555" y="1359"/>
                      </a:lnTo>
                      <a:lnTo>
                        <a:pt x="591" y="1286"/>
                      </a:lnTo>
                      <a:lnTo>
                        <a:pt x="632" y="1216"/>
                      </a:lnTo>
                      <a:lnTo>
                        <a:pt x="678" y="1147"/>
                      </a:lnTo>
                      <a:lnTo>
                        <a:pt x="728" y="1081"/>
                      </a:lnTo>
                      <a:lnTo>
                        <a:pt x="784" y="1017"/>
                      </a:lnTo>
                      <a:lnTo>
                        <a:pt x="843" y="956"/>
                      </a:lnTo>
                      <a:lnTo>
                        <a:pt x="908" y="898"/>
                      </a:lnTo>
                      <a:lnTo>
                        <a:pt x="977" y="845"/>
                      </a:lnTo>
                      <a:lnTo>
                        <a:pt x="1047" y="798"/>
                      </a:lnTo>
                      <a:lnTo>
                        <a:pt x="1121" y="756"/>
                      </a:lnTo>
                      <a:lnTo>
                        <a:pt x="1196" y="719"/>
                      </a:lnTo>
                      <a:lnTo>
                        <a:pt x="1274" y="688"/>
                      </a:lnTo>
                      <a:lnTo>
                        <a:pt x="1353" y="661"/>
                      </a:lnTo>
                      <a:lnTo>
                        <a:pt x="1434" y="640"/>
                      </a:lnTo>
                      <a:lnTo>
                        <a:pt x="1330" y="619"/>
                      </a:lnTo>
                      <a:lnTo>
                        <a:pt x="1227" y="601"/>
                      </a:lnTo>
                      <a:lnTo>
                        <a:pt x="1123" y="589"/>
                      </a:lnTo>
                      <a:lnTo>
                        <a:pt x="1021" y="583"/>
                      </a:lnTo>
                      <a:lnTo>
                        <a:pt x="920" y="581"/>
                      </a:lnTo>
                      <a:close/>
                      <a:moveTo>
                        <a:pt x="1383" y="133"/>
                      </a:moveTo>
                      <a:lnTo>
                        <a:pt x="1293" y="136"/>
                      </a:lnTo>
                      <a:lnTo>
                        <a:pt x="1203" y="146"/>
                      </a:lnTo>
                      <a:lnTo>
                        <a:pt x="1117" y="162"/>
                      </a:lnTo>
                      <a:lnTo>
                        <a:pt x="1031" y="185"/>
                      </a:lnTo>
                      <a:lnTo>
                        <a:pt x="949" y="213"/>
                      </a:lnTo>
                      <a:lnTo>
                        <a:pt x="869" y="246"/>
                      </a:lnTo>
                      <a:lnTo>
                        <a:pt x="792" y="284"/>
                      </a:lnTo>
                      <a:lnTo>
                        <a:pt x="717" y="328"/>
                      </a:lnTo>
                      <a:lnTo>
                        <a:pt x="647" y="377"/>
                      </a:lnTo>
                      <a:lnTo>
                        <a:pt x="580" y="431"/>
                      </a:lnTo>
                      <a:lnTo>
                        <a:pt x="517" y="488"/>
                      </a:lnTo>
                      <a:lnTo>
                        <a:pt x="597" y="474"/>
                      </a:lnTo>
                      <a:lnTo>
                        <a:pt x="679" y="463"/>
                      </a:lnTo>
                      <a:lnTo>
                        <a:pt x="763" y="456"/>
                      </a:lnTo>
                      <a:lnTo>
                        <a:pt x="849" y="451"/>
                      </a:lnTo>
                      <a:lnTo>
                        <a:pt x="937" y="450"/>
                      </a:lnTo>
                      <a:lnTo>
                        <a:pt x="1026" y="452"/>
                      </a:lnTo>
                      <a:lnTo>
                        <a:pt x="1116" y="458"/>
                      </a:lnTo>
                      <a:lnTo>
                        <a:pt x="1206" y="467"/>
                      </a:lnTo>
                      <a:lnTo>
                        <a:pt x="1297" y="479"/>
                      </a:lnTo>
                      <a:lnTo>
                        <a:pt x="1388" y="497"/>
                      </a:lnTo>
                      <a:lnTo>
                        <a:pt x="1478" y="517"/>
                      </a:lnTo>
                      <a:lnTo>
                        <a:pt x="1569" y="542"/>
                      </a:lnTo>
                      <a:lnTo>
                        <a:pt x="1659" y="570"/>
                      </a:lnTo>
                      <a:lnTo>
                        <a:pt x="1747" y="604"/>
                      </a:lnTo>
                      <a:lnTo>
                        <a:pt x="1835" y="641"/>
                      </a:lnTo>
                      <a:lnTo>
                        <a:pt x="1922" y="683"/>
                      </a:lnTo>
                      <a:lnTo>
                        <a:pt x="2006" y="730"/>
                      </a:lnTo>
                      <a:lnTo>
                        <a:pt x="2088" y="780"/>
                      </a:lnTo>
                      <a:lnTo>
                        <a:pt x="2167" y="837"/>
                      </a:lnTo>
                      <a:lnTo>
                        <a:pt x="2244" y="897"/>
                      </a:lnTo>
                      <a:lnTo>
                        <a:pt x="2319" y="963"/>
                      </a:lnTo>
                      <a:lnTo>
                        <a:pt x="2345" y="960"/>
                      </a:lnTo>
                      <a:lnTo>
                        <a:pt x="2382" y="963"/>
                      </a:lnTo>
                      <a:lnTo>
                        <a:pt x="2418" y="972"/>
                      </a:lnTo>
                      <a:lnTo>
                        <a:pt x="2453" y="986"/>
                      </a:lnTo>
                      <a:lnTo>
                        <a:pt x="2487" y="1006"/>
                      </a:lnTo>
                      <a:lnTo>
                        <a:pt x="2520" y="1030"/>
                      </a:lnTo>
                      <a:lnTo>
                        <a:pt x="2550" y="1057"/>
                      </a:lnTo>
                      <a:lnTo>
                        <a:pt x="2578" y="1087"/>
                      </a:lnTo>
                      <a:lnTo>
                        <a:pt x="2603" y="1120"/>
                      </a:lnTo>
                      <a:lnTo>
                        <a:pt x="2581" y="1037"/>
                      </a:lnTo>
                      <a:lnTo>
                        <a:pt x="2555" y="955"/>
                      </a:lnTo>
                      <a:lnTo>
                        <a:pt x="2523" y="878"/>
                      </a:lnTo>
                      <a:lnTo>
                        <a:pt x="2485" y="801"/>
                      </a:lnTo>
                      <a:lnTo>
                        <a:pt x="2444" y="729"/>
                      </a:lnTo>
                      <a:lnTo>
                        <a:pt x="2397" y="659"/>
                      </a:lnTo>
                      <a:lnTo>
                        <a:pt x="2345" y="592"/>
                      </a:lnTo>
                      <a:lnTo>
                        <a:pt x="2291" y="529"/>
                      </a:lnTo>
                      <a:lnTo>
                        <a:pt x="2232" y="471"/>
                      </a:lnTo>
                      <a:lnTo>
                        <a:pt x="2169" y="416"/>
                      </a:lnTo>
                      <a:lnTo>
                        <a:pt x="2103" y="365"/>
                      </a:lnTo>
                      <a:lnTo>
                        <a:pt x="2034" y="319"/>
                      </a:lnTo>
                      <a:lnTo>
                        <a:pt x="1961" y="277"/>
                      </a:lnTo>
                      <a:lnTo>
                        <a:pt x="1886" y="240"/>
                      </a:lnTo>
                      <a:lnTo>
                        <a:pt x="1807" y="209"/>
                      </a:lnTo>
                      <a:lnTo>
                        <a:pt x="1727" y="182"/>
                      </a:lnTo>
                      <a:lnTo>
                        <a:pt x="1644" y="161"/>
                      </a:lnTo>
                      <a:lnTo>
                        <a:pt x="1559" y="146"/>
                      </a:lnTo>
                      <a:lnTo>
                        <a:pt x="1472" y="136"/>
                      </a:lnTo>
                      <a:lnTo>
                        <a:pt x="1383" y="133"/>
                      </a:lnTo>
                      <a:close/>
                      <a:moveTo>
                        <a:pt x="1383" y="0"/>
                      </a:moveTo>
                      <a:lnTo>
                        <a:pt x="1477" y="4"/>
                      </a:lnTo>
                      <a:lnTo>
                        <a:pt x="1570" y="13"/>
                      </a:lnTo>
                      <a:lnTo>
                        <a:pt x="1662" y="29"/>
                      </a:lnTo>
                      <a:lnTo>
                        <a:pt x="1751" y="50"/>
                      </a:lnTo>
                      <a:lnTo>
                        <a:pt x="1837" y="78"/>
                      </a:lnTo>
                      <a:lnTo>
                        <a:pt x="1922" y="111"/>
                      </a:lnTo>
                      <a:lnTo>
                        <a:pt x="2003" y="148"/>
                      </a:lnTo>
                      <a:lnTo>
                        <a:pt x="2081" y="191"/>
                      </a:lnTo>
                      <a:lnTo>
                        <a:pt x="2156" y="239"/>
                      </a:lnTo>
                      <a:lnTo>
                        <a:pt x="2228" y="292"/>
                      </a:lnTo>
                      <a:lnTo>
                        <a:pt x="2296" y="349"/>
                      </a:lnTo>
                      <a:lnTo>
                        <a:pt x="2360" y="410"/>
                      </a:lnTo>
                      <a:lnTo>
                        <a:pt x="2421" y="475"/>
                      </a:lnTo>
                      <a:lnTo>
                        <a:pt x="2478" y="544"/>
                      </a:lnTo>
                      <a:lnTo>
                        <a:pt x="2530" y="618"/>
                      </a:lnTo>
                      <a:lnTo>
                        <a:pt x="2577" y="693"/>
                      </a:lnTo>
                      <a:lnTo>
                        <a:pt x="2620" y="772"/>
                      </a:lnTo>
                      <a:lnTo>
                        <a:pt x="2657" y="855"/>
                      </a:lnTo>
                      <a:lnTo>
                        <a:pt x="2690" y="939"/>
                      </a:lnTo>
                      <a:lnTo>
                        <a:pt x="2717" y="1026"/>
                      </a:lnTo>
                      <a:lnTo>
                        <a:pt x="2738" y="1117"/>
                      </a:lnTo>
                      <a:lnTo>
                        <a:pt x="2753" y="1209"/>
                      </a:lnTo>
                      <a:lnTo>
                        <a:pt x="2763" y="1303"/>
                      </a:lnTo>
                      <a:lnTo>
                        <a:pt x="2766" y="1397"/>
                      </a:lnTo>
                      <a:lnTo>
                        <a:pt x="2765" y="1434"/>
                      </a:lnTo>
                      <a:lnTo>
                        <a:pt x="2763" y="1471"/>
                      </a:lnTo>
                      <a:lnTo>
                        <a:pt x="2781" y="1492"/>
                      </a:lnTo>
                      <a:lnTo>
                        <a:pt x="2797" y="1517"/>
                      </a:lnTo>
                      <a:lnTo>
                        <a:pt x="2809" y="1544"/>
                      </a:lnTo>
                      <a:lnTo>
                        <a:pt x="2817" y="1574"/>
                      </a:lnTo>
                      <a:lnTo>
                        <a:pt x="2823" y="1608"/>
                      </a:lnTo>
                      <a:lnTo>
                        <a:pt x="2824" y="1643"/>
                      </a:lnTo>
                      <a:lnTo>
                        <a:pt x="2821" y="1681"/>
                      </a:lnTo>
                      <a:lnTo>
                        <a:pt x="2816" y="1714"/>
                      </a:lnTo>
                      <a:lnTo>
                        <a:pt x="2809" y="1748"/>
                      </a:lnTo>
                      <a:lnTo>
                        <a:pt x="2799" y="1783"/>
                      </a:lnTo>
                      <a:lnTo>
                        <a:pt x="2785" y="1816"/>
                      </a:lnTo>
                      <a:lnTo>
                        <a:pt x="2770" y="1848"/>
                      </a:lnTo>
                      <a:lnTo>
                        <a:pt x="2752" y="1879"/>
                      </a:lnTo>
                      <a:lnTo>
                        <a:pt x="2731" y="1907"/>
                      </a:lnTo>
                      <a:lnTo>
                        <a:pt x="2708" y="1929"/>
                      </a:lnTo>
                      <a:lnTo>
                        <a:pt x="2682" y="1949"/>
                      </a:lnTo>
                      <a:lnTo>
                        <a:pt x="2644" y="1970"/>
                      </a:lnTo>
                      <a:lnTo>
                        <a:pt x="2644" y="1970"/>
                      </a:lnTo>
                      <a:lnTo>
                        <a:pt x="2661" y="1979"/>
                      </a:lnTo>
                      <a:lnTo>
                        <a:pt x="2628" y="2036"/>
                      </a:lnTo>
                      <a:lnTo>
                        <a:pt x="2618" y="2053"/>
                      </a:lnTo>
                      <a:lnTo>
                        <a:pt x="2604" y="2069"/>
                      </a:lnTo>
                      <a:lnTo>
                        <a:pt x="2587" y="2083"/>
                      </a:lnTo>
                      <a:lnTo>
                        <a:pt x="2548" y="2147"/>
                      </a:lnTo>
                      <a:lnTo>
                        <a:pt x="2505" y="2210"/>
                      </a:lnTo>
                      <a:lnTo>
                        <a:pt x="2461" y="2271"/>
                      </a:lnTo>
                      <a:lnTo>
                        <a:pt x="2413" y="2328"/>
                      </a:lnTo>
                      <a:lnTo>
                        <a:pt x="2360" y="2384"/>
                      </a:lnTo>
                      <a:lnTo>
                        <a:pt x="2307" y="2436"/>
                      </a:lnTo>
                      <a:lnTo>
                        <a:pt x="2280" y="2510"/>
                      </a:lnTo>
                      <a:lnTo>
                        <a:pt x="2249" y="2581"/>
                      </a:lnTo>
                      <a:lnTo>
                        <a:pt x="2216" y="2650"/>
                      </a:lnTo>
                      <a:lnTo>
                        <a:pt x="2179" y="2717"/>
                      </a:lnTo>
                      <a:lnTo>
                        <a:pt x="2139" y="2782"/>
                      </a:lnTo>
                      <a:lnTo>
                        <a:pt x="2098" y="2843"/>
                      </a:lnTo>
                      <a:lnTo>
                        <a:pt x="2054" y="2902"/>
                      </a:lnTo>
                      <a:lnTo>
                        <a:pt x="2009" y="2960"/>
                      </a:lnTo>
                      <a:lnTo>
                        <a:pt x="1962" y="3012"/>
                      </a:lnTo>
                      <a:lnTo>
                        <a:pt x="1914" y="3063"/>
                      </a:lnTo>
                      <a:lnTo>
                        <a:pt x="1865" y="3111"/>
                      </a:lnTo>
                      <a:lnTo>
                        <a:pt x="1817" y="3154"/>
                      </a:lnTo>
                      <a:lnTo>
                        <a:pt x="1768" y="3195"/>
                      </a:lnTo>
                      <a:lnTo>
                        <a:pt x="1719" y="3231"/>
                      </a:lnTo>
                      <a:lnTo>
                        <a:pt x="1671" y="3264"/>
                      </a:lnTo>
                      <a:lnTo>
                        <a:pt x="1624" y="3293"/>
                      </a:lnTo>
                      <a:lnTo>
                        <a:pt x="1579" y="3318"/>
                      </a:lnTo>
                      <a:lnTo>
                        <a:pt x="1535" y="3338"/>
                      </a:lnTo>
                      <a:lnTo>
                        <a:pt x="1493" y="3354"/>
                      </a:lnTo>
                      <a:lnTo>
                        <a:pt x="1454" y="3366"/>
                      </a:lnTo>
                      <a:lnTo>
                        <a:pt x="1417" y="3374"/>
                      </a:lnTo>
                      <a:lnTo>
                        <a:pt x="1383" y="3376"/>
                      </a:lnTo>
                      <a:lnTo>
                        <a:pt x="1349" y="3374"/>
                      </a:lnTo>
                      <a:lnTo>
                        <a:pt x="1313" y="3366"/>
                      </a:lnTo>
                      <a:lnTo>
                        <a:pt x="1274" y="3354"/>
                      </a:lnTo>
                      <a:lnTo>
                        <a:pt x="1232" y="3338"/>
                      </a:lnTo>
                      <a:lnTo>
                        <a:pt x="1188" y="3318"/>
                      </a:lnTo>
                      <a:lnTo>
                        <a:pt x="1142" y="3293"/>
                      </a:lnTo>
                      <a:lnTo>
                        <a:pt x="1096" y="3264"/>
                      </a:lnTo>
                      <a:lnTo>
                        <a:pt x="1048" y="3231"/>
                      </a:lnTo>
                      <a:lnTo>
                        <a:pt x="999" y="3195"/>
                      </a:lnTo>
                      <a:lnTo>
                        <a:pt x="950" y="3154"/>
                      </a:lnTo>
                      <a:lnTo>
                        <a:pt x="902" y="3111"/>
                      </a:lnTo>
                      <a:lnTo>
                        <a:pt x="853" y="3063"/>
                      </a:lnTo>
                      <a:lnTo>
                        <a:pt x="805" y="3012"/>
                      </a:lnTo>
                      <a:lnTo>
                        <a:pt x="758" y="2960"/>
                      </a:lnTo>
                      <a:lnTo>
                        <a:pt x="713" y="2902"/>
                      </a:lnTo>
                      <a:lnTo>
                        <a:pt x="669" y="2843"/>
                      </a:lnTo>
                      <a:lnTo>
                        <a:pt x="628" y="2782"/>
                      </a:lnTo>
                      <a:lnTo>
                        <a:pt x="588" y="2717"/>
                      </a:lnTo>
                      <a:lnTo>
                        <a:pt x="551" y="2650"/>
                      </a:lnTo>
                      <a:lnTo>
                        <a:pt x="518" y="2581"/>
                      </a:lnTo>
                      <a:lnTo>
                        <a:pt x="487" y="2510"/>
                      </a:lnTo>
                      <a:lnTo>
                        <a:pt x="461" y="2436"/>
                      </a:lnTo>
                      <a:lnTo>
                        <a:pt x="397" y="2375"/>
                      </a:lnTo>
                      <a:lnTo>
                        <a:pt x="338" y="2310"/>
                      </a:lnTo>
                      <a:lnTo>
                        <a:pt x="283" y="2241"/>
                      </a:lnTo>
                      <a:lnTo>
                        <a:pt x="232" y="2170"/>
                      </a:lnTo>
                      <a:lnTo>
                        <a:pt x="186" y="2094"/>
                      </a:lnTo>
                      <a:lnTo>
                        <a:pt x="144" y="2016"/>
                      </a:lnTo>
                      <a:lnTo>
                        <a:pt x="107" y="1935"/>
                      </a:lnTo>
                      <a:lnTo>
                        <a:pt x="75" y="1851"/>
                      </a:lnTo>
                      <a:lnTo>
                        <a:pt x="49" y="1764"/>
                      </a:lnTo>
                      <a:lnTo>
                        <a:pt x="28" y="1676"/>
                      </a:lnTo>
                      <a:lnTo>
                        <a:pt x="13" y="1585"/>
                      </a:lnTo>
                      <a:lnTo>
                        <a:pt x="3" y="1492"/>
                      </a:lnTo>
                      <a:lnTo>
                        <a:pt x="0" y="1397"/>
                      </a:lnTo>
                      <a:lnTo>
                        <a:pt x="3" y="1303"/>
                      </a:lnTo>
                      <a:lnTo>
                        <a:pt x="13" y="1209"/>
                      </a:lnTo>
                      <a:lnTo>
                        <a:pt x="29" y="1117"/>
                      </a:lnTo>
                      <a:lnTo>
                        <a:pt x="50" y="1026"/>
                      </a:lnTo>
                      <a:lnTo>
                        <a:pt x="77" y="939"/>
                      </a:lnTo>
                      <a:lnTo>
                        <a:pt x="109" y="855"/>
                      </a:lnTo>
                      <a:lnTo>
                        <a:pt x="146" y="772"/>
                      </a:lnTo>
                      <a:lnTo>
                        <a:pt x="189" y="693"/>
                      </a:lnTo>
                      <a:lnTo>
                        <a:pt x="237" y="618"/>
                      </a:lnTo>
                      <a:lnTo>
                        <a:pt x="289" y="544"/>
                      </a:lnTo>
                      <a:lnTo>
                        <a:pt x="345" y="475"/>
                      </a:lnTo>
                      <a:lnTo>
                        <a:pt x="406" y="410"/>
                      </a:lnTo>
                      <a:lnTo>
                        <a:pt x="471" y="349"/>
                      </a:lnTo>
                      <a:lnTo>
                        <a:pt x="539" y="292"/>
                      </a:lnTo>
                      <a:lnTo>
                        <a:pt x="611" y="239"/>
                      </a:lnTo>
                      <a:lnTo>
                        <a:pt x="685" y="191"/>
                      </a:lnTo>
                      <a:lnTo>
                        <a:pt x="764" y="148"/>
                      </a:lnTo>
                      <a:lnTo>
                        <a:pt x="845" y="111"/>
                      </a:lnTo>
                      <a:lnTo>
                        <a:pt x="930" y="78"/>
                      </a:lnTo>
                      <a:lnTo>
                        <a:pt x="1016" y="50"/>
                      </a:lnTo>
                      <a:lnTo>
                        <a:pt x="1105" y="29"/>
                      </a:lnTo>
                      <a:lnTo>
                        <a:pt x="1196" y="13"/>
                      </a:lnTo>
                      <a:lnTo>
                        <a:pt x="1288" y="4"/>
                      </a:lnTo>
                      <a:lnTo>
                        <a:pt x="138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838202" y="5340910"/>
              <a:ext cx="2695302" cy="538409"/>
              <a:chOff x="838202" y="5340910"/>
              <a:chExt cx="2695302" cy="538409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838202" y="5340910"/>
                <a:ext cx="2695302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61552" defTabSz="913833"/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書籍文具 </a:t>
                </a:r>
                <a: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Reading</a:t>
                </a:r>
                <a:endParaRPr lang="en-US" sz="13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grpSp>
            <p:nvGrpSpPr>
              <p:cNvPr id="44" name="Group 77"/>
              <p:cNvGrpSpPr>
                <a:grpSpLocks noChangeAspect="1"/>
              </p:cNvGrpSpPr>
              <p:nvPr/>
            </p:nvGrpSpPr>
            <p:grpSpPr bwMode="auto">
              <a:xfrm>
                <a:off x="1096681" y="5434422"/>
                <a:ext cx="272877" cy="336005"/>
                <a:chOff x="-84" y="495"/>
                <a:chExt cx="268" cy="330"/>
              </a:xfrm>
              <a:solidFill>
                <a:srgbClr val="0CB27C"/>
              </a:solidFill>
            </p:grpSpPr>
            <p:sp>
              <p:nvSpPr>
                <p:cNvPr id="45" name="Freeform 79"/>
                <p:cNvSpPr>
                  <a:spLocks noEditPoints="1"/>
                </p:cNvSpPr>
                <p:nvPr/>
              </p:nvSpPr>
              <p:spPr bwMode="auto">
                <a:xfrm>
                  <a:off x="-40" y="495"/>
                  <a:ext cx="189" cy="114"/>
                </a:xfrm>
                <a:custGeom>
                  <a:avLst/>
                  <a:gdLst>
                    <a:gd name="T0" fmla="*/ 1510 w 1895"/>
                    <a:gd name="T1" fmla="*/ 1069 h 1144"/>
                    <a:gd name="T2" fmla="*/ 462 w 1895"/>
                    <a:gd name="T3" fmla="*/ 856 h 1144"/>
                    <a:gd name="T4" fmla="*/ 879 w 1895"/>
                    <a:gd name="T5" fmla="*/ 856 h 1144"/>
                    <a:gd name="T6" fmla="*/ 671 w 1895"/>
                    <a:gd name="T7" fmla="*/ 463 h 1144"/>
                    <a:gd name="T8" fmla="*/ 620 w 1895"/>
                    <a:gd name="T9" fmla="*/ 590 h 1144"/>
                    <a:gd name="T10" fmla="*/ 531 w 1895"/>
                    <a:gd name="T11" fmla="*/ 694 h 1144"/>
                    <a:gd name="T12" fmla="*/ 416 w 1895"/>
                    <a:gd name="T13" fmla="*/ 774 h 1144"/>
                    <a:gd name="T14" fmla="*/ 288 w 1895"/>
                    <a:gd name="T15" fmla="*/ 823 h 1144"/>
                    <a:gd name="T16" fmla="*/ 195 w 1895"/>
                    <a:gd name="T17" fmla="*/ 882 h 1144"/>
                    <a:gd name="T18" fmla="*/ 939 w 1895"/>
                    <a:gd name="T19" fmla="*/ 796 h 1144"/>
                    <a:gd name="T20" fmla="*/ 1033 w 1895"/>
                    <a:gd name="T21" fmla="*/ 796 h 1144"/>
                    <a:gd name="T22" fmla="*/ 1738 w 1895"/>
                    <a:gd name="T23" fmla="*/ 889 h 1144"/>
                    <a:gd name="T24" fmla="*/ 1721 w 1895"/>
                    <a:gd name="T25" fmla="*/ 781 h 1144"/>
                    <a:gd name="T26" fmla="*/ 1688 w 1895"/>
                    <a:gd name="T27" fmla="*/ 707 h 1144"/>
                    <a:gd name="T28" fmla="*/ 1599 w 1895"/>
                    <a:gd name="T29" fmla="*/ 677 h 1144"/>
                    <a:gd name="T30" fmla="*/ 1409 w 1895"/>
                    <a:gd name="T31" fmla="*/ 660 h 1144"/>
                    <a:gd name="T32" fmla="*/ 1215 w 1895"/>
                    <a:gd name="T33" fmla="*/ 635 h 1144"/>
                    <a:gd name="T34" fmla="*/ 1025 w 1895"/>
                    <a:gd name="T35" fmla="*/ 592 h 1144"/>
                    <a:gd name="T36" fmla="*/ 843 w 1895"/>
                    <a:gd name="T37" fmla="*/ 522 h 1144"/>
                    <a:gd name="T38" fmla="*/ 679 w 1895"/>
                    <a:gd name="T39" fmla="*/ 415 h 1144"/>
                    <a:gd name="T40" fmla="*/ 1099 w 1895"/>
                    <a:gd name="T41" fmla="*/ 9 h 1144"/>
                    <a:gd name="T42" fmla="*/ 1286 w 1895"/>
                    <a:gd name="T43" fmla="*/ 52 h 1144"/>
                    <a:gd name="T44" fmla="*/ 1441 w 1895"/>
                    <a:gd name="T45" fmla="*/ 125 h 1144"/>
                    <a:gd name="T46" fmla="*/ 1569 w 1895"/>
                    <a:gd name="T47" fmla="*/ 225 h 1144"/>
                    <a:gd name="T48" fmla="*/ 1670 w 1895"/>
                    <a:gd name="T49" fmla="*/ 345 h 1144"/>
                    <a:gd name="T50" fmla="*/ 1750 w 1895"/>
                    <a:gd name="T51" fmla="*/ 482 h 1144"/>
                    <a:gd name="T52" fmla="*/ 1809 w 1895"/>
                    <a:gd name="T53" fmla="*/ 627 h 1144"/>
                    <a:gd name="T54" fmla="*/ 1851 w 1895"/>
                    <a:gd name="T55" fmla="*/ 779 h 1144"/>
                    <a:gd name="T56" fmla="*/ 1879 w 1895"/>
                    <a:gd name="T57" fmla="*/ 931 h 1144"/>
                    <a:gd name="T58" fmla="*/ 1895 w 1895"/>
                    <a:gd name="T59" fmla="*/ 1077 h 1144"/>
                    <a:gd name="T60" fmla="*/ 1737 w 1895"/>
                    <a:gd name="T61" fmla="*/ 1021 h 1144"/>
                    <a:gd name="T62" fmla="*/ 1570 w 1895"/>
                    <a:gd name="T63" fmla="*/ 1127 h 1144"/>
                    <a:gd name="T64" fmla="*/ 939 w 1895"/>
                    <a:gd name="T65" fmla="*/ 1039 h 1144"/>
                    <a:gd name="T66" fmla="*/ 402 w 1895"/>
                    <a:gd name="T67" fmla="*/ 1004 h 1144"/>
                    <a:gd name="T68" fmla="*/ 215 w 1895"/>
                    <a:gd name="T69" fmla="*/ 1089 h 1144"/>
                    <a:gd name="T70" fmla="*/ 0 w 1895"/>
                    <a:gd name="T71" fmla="*/ 949 h 1144"/>
                    <a:gd name="T72" fmla="*/ 0 w 1895"/>
                    <a:gd name="T73" fmla="*/ 926 h 1144"/>
                    <a:gd name="T74" fmla="*/ 4 w 1895"/>
                    <a:gd name="T75" fmla="*/ 864 h 1144"/>
                    <a:gd name="T76" fmla="*/ 18 w 1895"/>
                    <a:gd name="T77" fmla="*/ 771 h 1144"/>
                    <a:gd name="T78" fmla="*/ 46 w 1895"/>
                    <a:gd name="T79" fmla="*/ 657 h 1144"/>
                    <a:gd name="T80" fmla="*/ 95 w 1895"/>
                    <a:gd name="T81" fmla="*/ 530 h 1144"/>
                    <a:gd name="T82" fmla="*/ 168 w 1895"/>
                    <a:gd name="T83" fmla="*/ 402 h 1144"/>
                    <a:gd name="T84" fmla="*/ 272 w 1895"/>
                    <a:gd name="T85" fmla="*/ 281 h 1144"/>
                    <a:gd name="T86" fmla="*/ 412 w 1895"/>
                    <a:gd name="T87" fmla="*/ 176 h 1144"/>
                    <a:gd name="T88" fmla="*/ 505 w 1895"/>
                    <a:gd name="T89" fmla="*/ 137 h 1144"/>
                    <a:gd name="T90" fmla="*/ 565 w 1895"/>
                    <a:gd name="T91" fmla="*/ 129 h 1144"/>
                    <a:gd name="T92" fmla="*/ 606 w 1895"/>
                    <a:gd name="T93" fmla="*/ 109 h 1144"/>
                    <a:gd name="T94" fmla="*/ 636 w 1895"/>
                    <a:gd name="T95" fmla="*/ 72 h 1144"/>
                    <a:gd name="T96" fmla="*/ 681 w 1895"/>
                    <a:gd name="T97" fmla="*/ 36 h 1144"/>
                    <a:gd name="T98" fmla="*/ 763 w 1895"/>
                    <a:gd name="T99" fmla="*/ 14 h 1144"/>
                    <a:gd name="T100" fmla="*/ 877 w 1895"/>
                    <a:gd name="T101" fmla="*/ 2 h 1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95" h="1144">
                      <a:moveTo>
                        <a:pt x="1093" y="856"/>
                      </a:moveTo>
                      <a:lnTo>
                        <a:pt x="1093" y="1069"/>
                      </a:lnTo>
                      <a:lnTo>
                        <a:pt x="1510" y="1069"/>
                      </a:lnTo>
                      <a:lnTo>
                        <a:pt x="1510" y="856"/>
                      </a:lnTo>
                      <a:lnTo>
                        <a:pt x="1093" y="856"/>
                      </a:lnTo>
                      <a:close/>
                      <a:moveTo>
                        <a:pt x="462" y="856"/>
                      </a:moveTo>
                      <a:lnTo>
                        <a:pt x="462" y="1069"/>
                      </a:lnTo>
                      <a:lnTo>
                        <a:pt x="879" y="1069"/>
                      </a:lnTo>
                      <a:lnTo>
                        <a:pt x="879" y="856"/>
                      </a:lnTo>
                      <a:lnTo>
                        <a:pt x="462" y="856"/>
                      </a:lnTo>
                      <a:close/>
                      <a:moveTo>
                        <a:pt x="679" y="415"/>
                      </a:moveTo>
                      <a:lnTo>
                        <a:pt x="671" y="463"/>
                      </a:lnTo>
                      <a:lnTo>
                        <a:pt x="660" y="507"/>
                      </a:lnTo>
                      <a:lnTo>
                        <a:pt x="642" y="550"/>
                      </a:lnTo>
                      <a:lnTo>
                        <a:pt x="620" y="590"/>
                      </a:lnTo>
                      <a:lnTo>
                        <a:pt x="594" y="627"/>
                      </a:lnTo>
                      <a:lnTo>
                        <a:pt x="564" y="662"/>
                      </a:lnTo>
                      <a:lnTo>
                        <a:pt x="531" y="694"/>
                      </a:lnTo>
                      <a:lnTo>
                        <a:pt x="495" y="724"/>
                      </a:lnTo>
                      <a:lnTo>
                        <a:pt x="456" y="751"/>
                      </a:lnTo>
                      <a:lnTo>
                        <a:pt x="416" y="774"/>
                      </a:lnTo>
                      <a:lnTo>
                        <a:pt x="375" y="794"/>
                      </a:lnTo>
                      <a:lnTo>
                        <a:pt x="332" y="811"/>
                      </a:lnTo>
                      <a:lnTo>
                        <a:pt x="288" y="823"/>
                      </a:lnTo>
                      <a:lnTo>
                        <a:pt x="244" y="832"/>
                      </a:lnTo>
                      <a:lnTo>
                        <a:pt x="201" y="837"/>
                      </a:lnTo>
                      <a:lnTo>
                        <a:pt x="195" y="882"/>
                      </a:lnTo>
                      <a:lnTo>
                        <a:pt x="402" y="912"/>
                      </a:lnTo>
                      <a:lnTo>
                        <a:pt x="402" y="796"/>
                      </a:lnTo>
                      <a:lnTo>
                        <a:pt x="939" y="796"/>
                      </a:lnTo>
                      <a:lnTo>
                        <a:pt x="939" y="920"/>
                      </a:lnTo>
                      <a:lnTo>
                        <a:pt x="1033" y="920"/>
                      </a:lnTo>
                      <a:lnTo>
                        <a:pt x="1033" y="796"/>
                      </a:lnTo>
                      <a:lnTo>
                        <a:pt x="1570" y="796"/>
                      </a:lnTo>
                      <a:lnTo>
                        <a:pt x="1570" y="916"/>
                      </a:lnTo>
                      <a:lnTo>
                        <a:pt x="1738" y="889"/>
                      </a:lnTo>
                      <a:lnTo>
                        <a:pt x="1734" y="851"/>
                      </a:lnTo>
                      <a:lnTo>
                        <a:pt x="1728" y="814"/>
                      </a:lnTo>
                      <a:lnTo>
                        <a:pt x="1721" y="781"/>
                      </a:lnTo>
                      <a:lnTo>
                        <a:pt x="1711" y="752"/>
                      </a:lnTo>
                      <a:lnTo>
                        <a:pt x="1701" y="728"/>
                      </a:lnTo>
                      <a:lnTo>
                        <a:pt x="1688" y="707"/>
                      </a:lnTo>
                      <a:lnTo>
                        <a:pt x="1676" y="692"/>
                      </a:lnTo>
                      <a:lnTo>
                        <a:pt x="1661" y="682"/>
                      </a:lnTo>
                      <a:lnTo>
                        <a:pt x="1599" y="677"/>
                      </a:lnTo>
                      <a:lnTo>
                        <a:pt x="1537" y="671"/>
                      </a:lnTo>
                      <a:lnTo>
                        <a:pt x="1473" y="666"/>
                      </a:lnTo>
                      <a:lnTo>
                        <a:pt x="1409" y="660"/>
                      </a:lnTo>
                      <a:lnTo>
                        <a:pt x="1345" y="653"/>
                      </a:lnTo>
                      <a:lnTo>
                        <a:pt x="1280" y="645"/>
                      </a:lnTo>
                      <a:lnTo>
                        <a:pt x="1215" y="635"/>
                      </a:lnTo>
                      <a:lnTo>
                        <a:pt x="1151" y="623"/>
                      </a:lnTo>
                      <a:lnTo>
                        <a:pt x="1087" y="608"/>
                      </a:lnTo>
                      <a:lnTo>
                        <a:pt x="1025" y="592"/>
                      </a:lnTo>
                      <a:lnTo>
                        <a:pt x="963" y="572"/>
                      </a:lnTo>
                      <a:lnTo>
                        <a:pt x="902" y="549"/>
                      </a:lnTo>
                      <a:lnTo>
                        <a:pt x="843" y="522"/>
                      </a:lnTo>
                      <a:lnTo>
                        <a:pt x="785" y="491"/>
                      </a:lnTo>
                      <a:lnTo>
                        <a:pt x="731" y="456"/>
                      </a:lnTo>
                      <a:lnTo>
                        <a:pt x="679" y="415"/>
                      </a:lnTo>
                      <a:close/>
                      <a:moveTo>
                        <a:pt x="956" y="0"/>
                      </a:moveTo>
                      <a:lnTo>
                        <a:pt x="1030" y="2"/>
                      </a:lnTo>
                      <a:lnTo>
                        <a:pt x="1099" y="9"/>
                      </a:lnTo>
                      <a:lnTo>
                        <a:pt x="1165" y="19"/>
                      </a:lnTo>
                      <a:lnTo>
                        <a:pt x="1227" y="33"/>
                      </a:lnTo>
                      <a:lnTo>
                        <a:pt x="1286" y="52"/>
                      </a:lnTo>
                      <a:lnTo>
                        <a:pt x="1340" y="73"/>
                      </a:lnTo>
                      <a:lnTo>
                        <a:pt x="1392" y="97"/>
                      </a:lnTo>
                      <a:lnTo>
                        <a:pt x="1441" y="125"/>
                      </a:lnTo>
                      <a:lnTo>
                        <a:pt x="1486" y="155"/>
                      </a:lnTo>
                      <a:lnTo>
                        <a:pt x="1529" y="189"/>
                      </a:lnTo>
                      <a:lnTo>
                        <a:pt x="1569" y="225"/>
                      </a:lnTo>
                      <a:lnTo>
                        <a:pt x="1605" y="262"/>
                      </a:lnTo>
                      <a:lnTo>
                        <a:pt x="1639" y="303"/>
                      </a:lnTo>
                      <a:lnTo>
                        <a:pt x="1670" y="345"/>
                      </a:lnTo>
                      <a:lnTo>
                        <a:pt x="1699" y="389"/>
                      </a:lnTo>
                      <a:lnTo>
                        <a:pt x="1726" y="434"/>
                      </a:lnTo>
                      <a:lnTo>
                        <a:pt x="1750" y="482"/>
                      </a:lnTo>
                      <a:lnTo>
                        <a:pt x="1771" y="529"/>
                      </a:lnTo>
                      <a:lnTo>
                        <a:pt x="1791" y="578"/>
                      </a:lnTo>
                      <a:lnTo>
                        <a:pt x="1809" y="627"/>
                      </a:lnTo>
                      <a:lnTo>
                        <a:pt x="1824" y="678"/>
                      </a:lnTo>
                      <a:lnTo>
                        <a:pt x="1839" y="729"/>
                      </a:lnTo>
                      <a:lnTo>
                        <a:pt x="1851" y="779"/>
                      </a:lnTo>
                      <a:lnTo>
                        <a:pt x="1862" y="830"/>
                      </a:lnTo>
                      <a:lnTo>
                        <a:pt x="1872" y="881"/>
                      </a:lnTo>
                      <a:lnTo>
                        <a:pt x="1879" y="931"/>
                      </a:lnTo>
                      <a:lnTo>
                        <a:pt x="1885" y="981"/>
                      </a:lnTo>
                      <a:lnTo>
                        <a:pt x="1890" y="1030"/>
                      </a:lnTo>
                      <a:lnTo>
                        <a:pt x="1895" y="1077"/>
                      </a:lnTo>
                      <a:lnTo>
                        <a:pt x="1725" y="1110"/>
                      </a:lnTo>
                      <a:lnTo>
                        <a:pt x="1732" y="1066"/>
                      </a:lnTo>
                      <a:lnTo>
                        <a:pt x="1737" y="1021"/>
                      </a:lnTo>
                      <a:lnTo>
                        <a:pt x="1741" y="980"/>
                      </a:lnTo>
                      <a:lnTo>
                        <a:pt x="1570" y="1006"/>
                      </a:lnTo>
                      <a:lnTo>
                        <a:pt x="1570" y="1127"/>
                      </a:lnTo>
                      <a:lnTo>
                        <a:pt x="1033" y="1127"/>
                      </a:lnTo>
                      <a:lnTo>
                        <a:pt x="1033" y="1039"/>
                      </a:lnTo>
                      <a:lnTo>
                        <a:pt x="939" y="1039"/>
                      </a:lnTo>
                      <a:lnTo>
                        <a:pt x="939" y="1127"/>
                      </a:lnTo>
                      <a:lnTo>
                        <a:pt x="402" y="1127"/>
                      </a:lnTo>
                      <a:lnTo>
                        <a:pt x="402" y="1004"/>
                      </a:lnTo>
                      <a:lnTo>
                        <a:pt x="197" y="973"/>
                      </a:lnTo>
                      <a:lnTo>
                        <a:pt x="205" y="1032"/>
                      </a:lnTo>
                      <a:lnTo>
                        <a:pt x="215" y="1089"/>
                      </a:lnTo>
                      <a:lnTo>
                        <a:pt x="230" y="1144"/>
                      </a:lnTo>
                      <a:lnTo>
                        <a:pt x="10" y="1106"/>
                      </a:lnTo>
                      <a:lnTo>
                        <a:pt x="0" y="949"/>
                      </a:lnTo>
                      <a:lnTo>
                        <a:pt x="0" y="947"/>
                      </a:lnTo>
                      <a:lnTo>
                        <a:pt x="0" y="939"/>
                      </a:lnTo>
                      <a:lnTo>
                        <a:pt x="0" y="926"/>
                      </a:lnTo>
                      <a:lnTo>
                        <a:pt x="1" y="909"/>
                      </a:lnTo>
                      <a:lnTo>
                        <a:pt x="2" y="888"/>
                      </a:lnTo>
                      <a:lnTo>
                        <a:pt x="4" y="864"/>
                      </a:lnTo>
                      <a:lnTo>
                        <a:pt x="8" y="836"/>
                      </a:lnTo>
                      <a:lnTo>
                        <a:pt x="12" y="804"/>
                      </a:lnTo>
                      <a:lnTo>
                        <a:pt x="18" y="771"/>
                      </a:lnTo>
                      <a:lnTo>
                        <a:pt x="25" y="734"/>
                      </a:lnTo>
                      <a:lnTo>
                        <a:pt x="35" y="696"/>
                      </a:lnTo>
                      <a:lnTo>
                        <a:pt x="46" y="657"/>
                      </a:lnTo>
                      <a:lnTo>
                        <a:pt x="60" y="615"/>
                      </a:lnTo>
                      <a:lnTo>
                        <a:pt x="76" y="573"/>
                      </a:lnTo>
                      <a:lnTo>
                        <a:pt x="95" y="530"/>
                      </a:lnTo>
                      <a:lnTo>
                        <a:pt x="116" y="488"/>
                      </a:lnTo>
                      <a:lnTo>
                        <a:pt x="140" y="445"/>
                      </a:lnTo>
                      <a:lnTo>
                        <a:pt x="168" y="402"/>
                      </a:lnTo>
                      <a:lnTo>
                        <a:pt x="198" y="360"/>
                      </a:lnTo>
                      <a:lnTo>
                        <a:pt x="233" y="320"/>
                      </a:lnTo>
                      <a:lnTo>
                        <a:pt x="272" y="281"/>
                      </a:lnTo>
                      <a:lnTo>
                        <a:pt x="315" y="244"/>
                      </a:lnTo>
                      <a:lnTo>
                        <a:pt x="361" y="209"/>
                      </a:lnTo>
                      <a:lnTo>
                        <a:pt x="412" y="176"/>
                      </a:lnTo>
                      <a:lnTo>
                        <a:pt x="468" y="147"/>
                      </a:lnTo>
                      <a:lnTo>
                        <a:pt x="485" y="141"/>
                      </a:lnTo>
                      <a:lnTo>
                        <a:pt x="505" y="137"/>
                      </a:lnTo>
                      <a:lnTo>
                        <a:pt x="524" y="134"/>
                      </a:lnTo>
                      <a:lnTo>
                        <a:pt x="545" y="132"/>
                      </a:lnTo>
                      <a:lnTo>
                        <a:pt x="565" y="129"/>
                      </a:lnTo>
                      <a:lnTo>
                        <a:pt x="584" y="125"/>
                      </a:lnTo>
                      <a:lnTo>
                        <a:pt x="596" y="119"/>
                      </a:lnTo>
                      <a:lnTo>
                        <a:pt x="606" y="109"/>
                      </a:lnTo>
                      <a:lnTo>
                        <a:pt x="616" y="98"/>
                      </a:lnTo>
                      <a:lnTo>
                        <a:pt x="625" y="85"/>
                      </a:lnTo>
                      <a:lnTo>
                        <a:pt x="636" y="72"/>
                      </a:lnTo>
                      <a:lnTo>
                        <a:pt x="648" y="58"/>
                      </a:lnTo>
                      <a:lnTo>
                        <a:pt x="663" y="46"/>
                      </a:lnTo>
                      <a:lnTo>
                        <a:pt x="681" y="36"/>
                      </a:lnTo>
                      <a:lnTo>
                        <a:pt x="703" y="28"/>
                      </a:lnTo>
                      <a:lnTo>
                        <a:pt x="731" y="20"/>
                      </a:lnTo>
                      <a:lnTo>
                        <a:pt x="763" y="14"/>
                      </a:lnTo>
                      <a:lnTo>
                        <a:pt x="799" y="9"/>
                      </a:lnTo>
                      <a:lnTo>
                        <a:pt x="837" y="6"/>
                      </a:lnTo>
                      <a:lnTo>
                        <a:pt x="877" y="2"/>
                      </a:lnTo>
                      <a:lnTo>
                        <a:pt x="917" y="0"/>
                      </a:lnTo>
                      <a:lnTo>
                        <a:pt x="9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46" name="Freeform 80"/>
                <p:cNvSpPr>
                  <a:spLocks noEditPoints="1"/>
                </p:cNvSpPr>
                <p:nvPr/>
              </p:nvSpPr>
              <p:spPr bwMode="auto">
                <a:xfrm>
                  <a:off x="-84" y="607"/>
                  <a:ext cx="268" cy="218"/>
                </a:xfrm>
                <a:custGeom>
                  <a:avLst/>
                  <a:gdLst>
                    <a:gd name="T0" fmla="*/ 1412 w 2685"/>
                    <a:gd name="T1" fmla="*/ 298 h 2179"/>
                    <a:gd name="T2" fmla="*/ 2463 w 2685"/>
                    <a:gd name="T3" fmla="*/ 1891 h 2179"/>
                    <a:gd name="T4" fmla="*/ 2454 w 2685"/>
                    <a:gd name="T5" fmla="*/ 1376 h 2179"/>
                    <a:gd name="T6" fmla="*/ 2410 w 2685"/>
                    <a:gd name="T7" fmla="*/ 1373 h 2179"/>
                    <a:gd name="T8" fmla="*/ 2344 w 2685"/>
                    <a:gd name="T9" fmla="*/ 1348 h 2179"/>
                    <a:gd name="T10" fmla="*/ 2287 w 2685"/>
                    <a:gd name="T11" fmla="*/ 1299 h 2179"/>
                    <a:gd name="T12" fmla="*/ 2244 w 2685"/>
                    <a:gd name="T13" fmla="*/ 1233 h 2179"/>
                    <a:gd name="T14" fmla="*/ 2215 w 2685"/>
                    <a:gd name="T15" fmla="*/ 1153 h 2179"/>
                    <a:gd name="T16" fmla="*/ 2206 w 2685"/>
                    <a:gd name="T17" fmla="*/ 1062 h 2179"/>
                    <a:gd name="T18" fmla="*/ 2215 w 2685"/>
                    <a:gd name="T19" fmla="*/ 972 h 2179"/>
                    <a:gd name="T20" fmla="*/ 2244 w 2685"/>
                    <a:gd name="T21" fmla="*/ 892 h 2179"/>
                    <a:gd name="T22" fmla="*/ 2287 w 2685"/>
                    <a:gd name="T23" fmla="*/ 825 h 2179"/>
                    <a:gd name="T24" fmla="*/ 2344 w 2685"/>
                    <a:gd name="T25" fmla="*/ 778 h 2179"/>
                    <a:gd name="T26" fmla="*/ 2410 w 2685"/>
                    <a:gd name="T27" fmla="*/ 752 h 2179"/>
                    <a:gd name="T28" fmla="*/ 2454 w 2685"/>
                    <a:gd name="T29" fmla="*/ 749 h 2179"/>
                    <a:gd name="T30" fmla="*/ 2463 w 2685"/>
                    <a:gd name="T31" fmla="*/ 130 h 2179"/>
                    <a:gd name="T32" fmla="*/ 252 w 2685"/>
                    <a:gd name="T33" fmla="*/ 750 h 2179"/>
                    <a:gd name="T34" fmla="*/ 318 w 2685"/>
                    <a:gd name="T35" fmla="*/ 767 h 2179"/>
                    <a:gd name="T36" fmla="*/ 375 w 2685"/>
                    <a:gd name="T37" fmla="*/ 806 h 2179"/>
                    <a:gd name="T38" fmla="*/ 424 w 2685"/>
                    <a:gd name="T39" fmla="*/ 862 h 2179"/>
                    <a:gd name="T40" fmla="*/ 458 w 2685"/>
                    <a:gd name="T41" fmla="*/ 933 h 2179"/>
                    <a:gd name="T42" fmla="*/ 476 w 2685"/>
                    <a:gd name="T43" fmla="*/ 1017 h 2179"/>
                    <a:gd name="T44" fmla="*/ 476 w 2685"/>
                    <a:gd name="T45" fmla="*/ 1108 h 2179"/>
                    <a:gd name="T46" fmla="*/ 458 w 2685"/>
                    <a:gd name="T47" fmla="*/ 1191 h 2179"/>
                    <a:gd name="T48" fmla="*/ 424 w 2685"/>
                    <a:gd name="T49" fmla="*/ 1263 h 2179"/>
                    <a:gd name="T50" fmla="*/ 375 w 2685"/>
                    <a:gd name="T51" fmla="*/ 1320 h 2179"/>
                    <a:gd name="T52" fmla="*/ 318 w 2685"/>
                    <a:gd name="T53" fmla="*/ 1358 h 2179"/>
                    <a:gd name="T54" fmla="*/ 252 w 2685"/>
                    <a:gd name="T55" fmla="*/ 1375 h 2179"/>
                    <a:gd name="T56" fmla="*/ 1302 w 2685"/>
                    <a:gd name="T57" fmla="*/ 2059 h 2179"/>
                    <a:gd name="T58" fmla="*/ 252 w 2685"/>
                    <a:gd name="T59" fmla="*/ 130 h 2179"/>
                    <a:gd name="T60" fmla="*/ 1357 w 2685"/>
                    <a:gd name="T61" fmla="*/ 194 h 2179"/>
                    <a:gd name="T62" fmla="*/ 2574 w 2685"/>
                    <a:gd name="T63" fmla="*/ 797 h 2179"/>
                    <a:gd name="T64" fmla="*/ 2624 w 2685"/>
                    <a:gd name="T65" fmla="*/ 855 h 2179"/>
                    <a:gd name="T66" fmla="*/ 2662 w 2685"/>
                    <a:gd name="T67" fmla="*/ 929 h 2179"/>
                    <a:gd name="T68" fmla="*/ 2683 w 2685"/>
                    <a:gd name="T69" fmla="*/ 1015 h 2179"/>
                    <a:gd name="T70" fmla="*/ 2683 w 2685"/>
                    <a:gd name="T71" fmla="*/ 1110 h 2179"/>
                    <a:gd name="T72" fmla="*/ 2662 w 2685"/>
                    <a:gd name="T73" fmla="*/ 1196 h 2179"/>
                    <a:gd name="T74" fmla="*/ 2624 w 2685"/>
                    <a:gd name="T75" fmla="*/ 1270 h 2179"/>
                    <a:gd name="T76" fmla="*/ 2574 w 2685"/>
                    <a:gd name="T77" fmla="*/ 1328 h 2179"/>
                    <a:gd name="T78" fmla="*/ 1357 w 2685"/>
                    <a:gd name="T79" fmla="*/ 2179 h 2179"/>
                    <a:gd name="T80" fmla="*/ 140 w 2685"/>
                    <a:gd name="T81" fmla="*/ 1349 h 2179"/>
                    <a:gd name="T82" fmla="*/ 84 w 2685"/>
                    <a:gd name="T83" fmla="*/ 1300 h 2179"/>
                    <a:gd name="T84" fmla="*/ 39 w 2685"/>
                    <a:gd name="T85" fmla="*/ 1234 h 2179"/>
                    <a:gd name="T86" fmla="*/ 10 w 2685"/>
                    <a:gd name="T87" fmla="*/ 1154 h 2179"/>
                    <a:gd name="T88" fmla="*/ 0 w 2685"/>
                    <a:gd name="T89" fmla="*/ 1062 h 2179"/>
                    <a:gd name="T90" fmla="*/ 10 w 2685"/>
                    <a:gd name="T91" fmla="*/ 971 h 2179"/>
                    <a:gd name="T92" fmla="*/ 39 w 2685"/>
                    <a:gd name="T93" fmla="*/ 890 h 2179"/>
                    <a:gd name="T94" fmla="*/ 84 w 2685"/>
                    <a:gd name="T95" fmla="*/ 824 h 2179"/>
                    <a:gd name="T96" fmla="*/ 140 w 2685"/>
                    <a:gd name="T97" fmla="*/ 776 h 2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85" h="2179">
                      <a:moveTo>
                        <a:pt x="2463" y="130"/>
                      </a:moveTo>
                      <a:lnTo>
                        <a:pt x="1412" y="298"/>
                      </a:lnTo>
                      <a:lnTo>
                        <a:pt x="1412" y="2059"/>
                      </a:lnTo>
                      <a:lnTo>
                        <a:pt x="2463" y="1891"/>
                      </a:lnTo>
                      <a:lnTo>
                        <a:pt x="2463" y="1374"/>
                      </a:lnTo>
                      <a:lnTo>
                        <a:pt x="2454" y="1376"/>
                      </a:lnTo>
                      <a:lnTo>
                        <a:pt x="2445" y="1376"/>
                      </a:lnTo>
                      <a:lnTo>
                        <a:pt x="2410" y="1373"/>
                      </a:lnTo>
                      <a:lnTo>
                        <a:pt x="2376" y="1363"/>
                      </a:lnTo>
                      <a:lnTo>
                        <a:pt x="2344" y="1348"/>
                      </a:lnTo>
                      <a:lnTo>
                        <a:pt x="2315" y="1326"/>
                      </a:lnTo>
                      <a:lnTo>
                        <a:pt x="2287" y="1299"/>
                      </a:lnTo>
                      <a:lnTo>
                        <a:pt x="2264" y="1268"/>
                      </a:lnTo>
                      <a:lnTo>
                        <a:pt x="2244" y="1233"/>
                      </a:lnTo>
                      <a:lnTo>
                        <a:pt x="2228" y="1195"/>
                      </a:lnTo>
                      <a:lnTo>
                        <a:pt x="2215" y="1153"/>
                      </a:lnTo>
                      <a:lnTo>
                        <a:pt x="2208" y="1109"/>
                      </a:lnTo>
                      <a:lnTo>
                        <a:pt x="2206" y="1062"/>
                      </a:lnTo>
                      <a:lnTo>
                        <a:pt x="2208" y="1016"/>
                      </a:lnTo>
                      <a:lnTo>
                        <a:pt x="2215" y="972"/>
                      </a:lnTo>
                      <a:lnTo>
                        <a:pt x="2228" y="930"/>
                      </a:lnTo>
                      <a:lnTo>
                        <a:pt x="2244" y="892"/>
                      </a:lnTo>
                      <a:lnTo>
                        <a:pt x="2264" y="857"/>
                      </a:lnTo>
                      <a:lnTo>
                        <a:pt x="2287" y="825"/>
                      </a:lnTo>
                      <a:lnTo>
                        <a:pt x="2315" y="799"/>
                      </a:lnTo>
                      <a:lnTo>
                        <a:pt x="2344" y="778"/>
                      </a:lnTo>
                      <a:lnTo>
                        <a:pt x="2376" y="762"/>
                      </a:lnTo>
                      <a:lnTo>
                        <a:pt x="2410" y="752"/>
                      </a:lnTo>
                      <a:lnTo>
                        <a:pt x="2445" y="749"/>
                      </a:lnTo>
                      <a:lnTo>
                        <a:pt x="2454" y="749"/>
                      </a:lnTo>
                      <a:lnTo>
                        <a:pt x="2463" y="751"/>
                      </a:lnTo>
                      <a:lnTo>
                        <a:pt x="2463" y="130"/>
                      </a:lnTo>
                      <a:close/>
                      <a:moveTo>
                        <a:pt x="252" y="130"/>
                      </a:moveTo>
                      <a:lnTo>
                        <a:pt x="252" y="750"/>
                      </a:lnTo>
                      <a:lnTo>
                        <a:pt x="285" y="755"/>
                      </a:lnTo>
                      <a:lnTo>
                        <a:pt x="318" y="767"/>
                      </a:lnTo>
                      <a:lnTo>
                        <a:pt x="348" y="784"/>
                      </a:lnTo>
                      <a:lnTo>
                        <a:pt x="375" y="806"/>
                      </a:lnTo>
                      <a:lnTo>
                        <a:pt x="400" y="832"/>
                      </a:lnTo>
                      <a:lnTo>
                        <a:pt x="424" y="862"/>
                      </a:lnTo>
                      <a:lnTo>
                        <a:pt x="442" y="897"/>
                      </a:lnTo>
                      <a:lnTo>
                        <a:pt x="458" y="933"/>
                      </a:lnTo>
                      <a:lnTo>
                        <a:pt x="469" y="974"/>
                      </a:lnTo>
                      <a:lnTo>
                        <a:pt x="476" y="1017"/>
                      </a:lnTo>
                      <a:lnTo>
                        <a:pt x="479" y="1062"/>
                      </a:lnTo>
                      <a:lnTo>
                        <a:pt x="476" y="1108"/>
                      </a:lnTo>
                      <a:lnTo>
                        <a:pt x="469" y="1151"/>
                      </a:lnTo>
                      <a:lnTo>
                        <a:pt x="458" y="1191"/>
                      </a:lnTo>
                      <a:lnTo>
                        <a:pt x="442" y="1229"/>
                      </a:lnTo>
                      <a:lnTo>
                        <a:pt x="424" y="1263"/>
                      </a:lnTo>
                      <a:lnTo>
                        <a:pt x="400" y="1293"/>
                      </a:lnTo>
                      <a:lnTo>
                        <a:pt x="375" y="1320"/>
                      </a:lnTo>
                      <a:lnTo>
                        <a:pt x="348" y="1341"/>
                      </a:lnTo>
                      <a:lnTo>
                        <a:pt x="318" y="1358"/>
                      </a:lnTo>
                      <a:lnTo>
                        <a:pt x="285" y="1370"/>
                      </a:lnTo>
                      <a:lnTo>
                        <a:pt x="252" y="1375"/>
                      </a:lnTo>
                      <a:lnTo>
                        <a:pt x="252" y="1891"/>
                      </a:lnTo>
                      <a:lnTo>
                        <a:pt x="1302" y="2059"/>
                      </a:lnTo>
                      <a:lnTo>
                        <a:pt x="1302" y="298"/>
                      </a:lnTo>
                      <a:lnTo>
                        <a:pt x="252" y="130"/>
                      </a:lnTo>
                      <a:close/>
                      <a:moveTo>
                        <a:pt x="140" y="0"/>
                      </a:moveTo>
                      <a:lnTo>
                        <a:pt x="1357" y="194"/>
                      </a:lnTo>
                      <a:lnTo>
                        <a:pt x="2574" y="0"/>
                      </a:lnTo>
                      <a:lnTo>
                        <a:pt x="2574" y="797"/>
                      </a:lnTo>
                      <a:lnTo>
                        <a:pt x="2600" y="824"/>
                      </a:lnTo>
                      <a:lnTo>
                        <a:pt x="2624" y="855"/>
                      </a:lnTo>
                      <a:lnTo>
                        <a:pt x="2645" y="890"/>
                      </a:lnTo>
                      <a:lnTo>
                        <a:pt x="2662" y="929"/>
                      </a:lnTo>
                      <a:lnTo>
                        <a:pt x="2674" y="971"/>
                      </a:lnTo>
                      <a:lnTo>
                        <a:pt x="2683" y="1015"/>
                      </a:lnTo>
                      <a:lnTo>
                        <a:pt x="2685" y="1062"/>
                      </a:lnTo>
                      <a:lnTo>
                        <a:pt x="2683" y="1110"/>
                      </a:lnTo>
                      <a:lnTo>
                        <a:pt x="2674" y="1154"/>
                      </a:lnTo>
                      <a:lnTo>
                        <a:pt x="2662" y="1196"/>
                      </a:lnTo>
                      <a:lnTo>
                        <a:pt x="2645" y="1234"/>
                      </a:lnTo>
                      <a:lnTo>
                        <a:pt x="2624" y="1270"/>
                      </a:lnTo>
                      <a:lnTo>
                        <a:pt x="2600" y="1300"/>
                      </a:lnTo>
                      <a:lnTo>
                        <a:pt x="2574" y="1328"/>
                      </a:lnTo>
                      <a:lnTo>
                        <a:pt x="2574" y="1985"/>
                      </a:lnTo>
                      <a:lnTo>
                        <a:pt x="1357" y="2179"/>
                      </a:lnTo>
                      <a:lnTo>
                        <a:pt x="140" y="1985"/>
                      </a:lnTo>
                      <a:lnTo>
                        <a:pt x="140" y="1349"/>
                      </a:lnTo>
                      <a:lnTo>
                        <a:pt x="111" y="1327"/>
                      </a:lnTo>
                      <a:lnTo>
                        <a:pt x="84" y="1300"/>
                      </a:lnTo>
                      <a:lnTo>
                        <a:pt x="60" y="1270"/>
                      </a:lnTo>
                      <a:lnTo>
                        <a:pt x="39" y="1234"/>
                      </a:lnTo>
                      <a:lnTo>
                        <a:pt x="22" y="1196"/>
                      </a:lnTo>
                      <a:lnTo>
                        <a:pt x="10" y="1154"/>
                      </a:lnTo>
                      <a:lnTo>
                        <a:pt x="2" y="1110"/>
                      </a:lnTo>
                      <a:lnTo>
                        <a:pt x="0" y="1062"/>
                      </a:lnTo>
                      <a:lnTo>
                        <a:pt x="2" y="1015"/>
                      </a:lnTo>
                      <a:lnTo>
                        <a:pt x="10" y="971"/>
                      </a:lnTo>
                      <a:lnTo>
                        <a:pt x="22" y="929"/>
                      </a:lnTo>
                      <a:lnTo>
                        <a:pt x="39" y="890"/>
                      </a:lnTo>
                      <a:lnTo>
                        <a:pt x="60" y="855"/>
                      </a:lnTo>
                      <a:lnTo>
                        <a:pt x="84" y="824"/>
                      </a:lnTo>
                      <a:lnTo>
                        <a:pt x="111" y="798"/>
                      </a:lnTo>
                      <a:lnTo>
                        <a:pt x="140" y="776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</p:grpSp>
        </p:grpSp>
        <p:grpSp>
          <p:nvGrpSpPr>
            <p:cNvPr id="19" name="Group 18"/>
            <p:cNvGrpSpPr/>
            <p:nvPr/>
          </p:nvGrpSpPr>
          <p:grpSpPr>
            <a:xfrm>
              <a:off x="838200" y="5871749"/>
              <a:ext cx="2695302" cy="538411"/>
              <a:chOff x="838200" y="5871749"/>
              <a:chExt cx="2695302" cy="538411"/>
            </a:xfrm>
          </p:grpSpPr>
          <p:sp>
            <p:nvSpPr>
              <p:cNvPr id="33" name="Round Single Corner Rectangle 32"/>
              <p:cNvSpPr/>
              <p:nvPr/>
            </p:nvSpPr>
            <p:spPr>
              <a:xfrm flipH="1" flipV="1">
                <a:off x="838200" y="5871749"/>
                <a:ext cx="2695302" cy="538411"/>
              </a:xfrm>
              <a:prstGeom prst="round1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3833"/>
                <a:endParaRPr 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491318" y="5926341"/>
                <a:ext cx="1124586" cy="468525"/>
              </a:xfrm>
              <a:prstGeom prst="rect">
                <a:avLst/>
              </a:prstGeom>
              <a:solidFill>
                <a:srgbClr val="07595A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3833"/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雜項開銷 </a:t>
                </a:r>
                <a: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/>
                </a:r>
                <a:b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</a:br>
                <a:r>
                  <a:rPr lang="en-US" altLang="zh-TW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MISCELLANEOUS</a:t>
                </a:r>
                <a:r>
                  <a:rPr lang="zh-TW" altLang="en-US" sz="130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rPr>
                  <a:t> </a:t>
                </a:r>
              </a:p>
            </p:txBody>
          </p:sp>
          <p:grpSp>
            <p:nvGrpSpPr>
              <p:cNvPr id="35" name="Group 83"/>
              <p:cNvGrpSpPr>
                <a:grpSpLocks noChangeAspect="1"/>
              </p:cNvGrpSpPr>
              <p:nvPr/>
            </p:nvGrpSpPr>
            <p:grpSpPr bwMode="auto">
              <a:xfrm>
                <a:off x="1084601" y="5967837"/>
                <a:ext cx="328173" cy="349289"/>
                <a:chOff x="-271" y="303"/>
                <a:chExt cx="373" cy="397"/>
              </a:xfrm>
              <a:solidFill>
                <a:srgbClr val="0CB27C"/>
              </a:solidFill>
            </p:grpSpPr>
            <p:sp>
              <p:nvSpPr>
                <p:cNvPr id="36" name="Freeform 85"/>
                <p:cNvSpPr>
                  <a:spLocks noEditPoints="1"/>
                </p:cNvSpPr>
                <p:nvPr/>
              </p:nvSpPr>
              <p:spPr bwMode="auto">
                <a:xfrm>
                  <a:off x="-271" y="361"/>
                  <a:ext cx="373" cy="281"/>
                </a:xfrm>
                <a:custGeom>
                  <a:avLst/>
                  <a:gdLst>
                    <a:gd name="T0" fmla="*/ 233 w 3359"/>
                    <a:gd name="T1" fmla="*/ 175 h 2535"/>
                    <a:gd name="T2" fmla="*/ 197 w 3359"/>
                    <a:gd name="T3" fmla="*/ 195 h 2535"/>
                    <a:gd name="T4" fmla="*/ 177 w 3359"/>
                    <a:gd name="T5" fmla="*/ 230 h 2535"/>
                    <a:gd name="T6" fmla="*/ 174 w 3359"/>
                    <a:gd name="T7" fmla="*/ 2282 h 2535"/>
                    <a:gd name="T8" fmla="*/ 184 w 3359"/>
                    <a:gd name="T9" fmla="*/ 2322 h 2535"/>
                    <a:gd name="T10" fmla="*/ 214 w 3359"/>
                    <a:gd name="T11" fmla="*/ 2350 h 2535"/>
                    <a:gd name="T12" fmla="*/ 254 w 3359"/>
                    <a:gd name="T13" fmla="*/ 2361 h 2535"/>
                    <a:gd name="T14" fmla="*/ 3127 w 3359"/>
                    <a:gd name="T15" fmla="*/ 2359 h 2535"/>
                    <a:gd name="T16" fmla="*/ 3162 w 3359"/>
                    <a:gd name="T17" fmla="*/ 2338 h 2535"/>
                    <a:gd name="T18" fmla="*/ 3183 w 3359"/>
                    <a:gd name="T19" fmla="*/ 2304 h 2535"/>
                    <a:gd name="T20" fmla="*/ 3185 w 3359"/>
                    <a:gd name="T21" fmla="*/ 251 h 2535"/>
                    <a:gd name="T22" fmla="*/ 3175 w 3359"/>
                    <a:gd name="T23" fmla="*/ 211 h 2535"/>
                    <a:gd name="T24" fmla="*/ 3146 w 3359"/>
                    <a:gd name="T25" fmla="*/ 183 h 2535"/>
                    <a:gd name="T26" fmla="*/ 3107 w 3359"/>
                    <a:gd name="T27" fmla="*/ 172 h 2535"/>
                    <a:gd name="T28" fmla="*/ 254 w 3359"/>
                    <a:gd name="T29" fmla="*/ 0 h 2535"/>
                    <a:gd name="T30" fmla="*/ 3147 w 3359"/>
                    <a:gd name="T31" fmla="*/ 3 h 2535"/>
                    <a:gd name="T32" fmla="*/ 3222 w 3359"/>
                    <a:gd name="T33" fmla="*/ 27 h 2535"/>
                    <a:gd name="T34" fmla="*/ 3284 w 3359"/>
                    <a:gd name="T35" fmla="*/ 73 h 2535"/>
                    <a:gd name="T36" fmla="*/ 3330 w 3359"/>
                    <a:gd name="T37" fmla="*/ 135 h 2535"/>
                    <a:gd name="T38" fmla="*/ 3356 w 3359"/>
                    <a:gd name="T39" fmla="*/ 210 h 2535"/>
                    <a:gd name="T40" fmla="*/ 3359 w 3359"/>
                    <a:gd name="T41" fmla="*/ 2282 h 2535"/>
                    <a:gd name="T42" fmla="*/ 3346 w 3359"/>
                    <a:gd name="T43" fmla="*/ 2363 h 2535"/>
                    <a:gd name="T44" fmla="*/ 3310 w 3359"/>
                    <a:gd name="T45" fmla="*/ 2432 h 2535"/>
                    <a:gd name="T46" fmla="*/ 3255 w 3359"/>
                    <a:gd name="T47" fmla="*/ 2486 h 2535"/>
                    <a:gd name="T48" fmla="*/ 3186 w 3359"/>
                    <a:gd name="T49" fmla="*/ 2522 h 2535"/>
                    <a:gd name="T50" fmla="*/ 3107 w 3359"/>
                    <a:gd name="T51" fmla="*/ 2535 h 2535"/>
                    <a:gd name="T52" fmla="*/ 212 w 3359"/>
                    <a:gd name="T53" fmla="*/ 2532 h 2535"/>
                    <a:gd name="T54" fmla="*/ 137 w 3359"/>
                    <a:gd name="T55" fmla="*/ 2506 h 2535"/>
                    <a:gd name="T56" fmla="*/ 75 w 3359"/>
                    <a:gd name="T57" fmla="*/ 2461 h 2535"/>
                    <a:gd name="T58" fmla="*/ 29 w 3359"/>
                    <a:gd name="T59" fmla="*/ 2398 h 2535"/>
                    <a:gd name="T60" fmla="*/ 3 w 3359"/>
                    <a:gd name="T61" fmla="*/ 2324 h 2535"/>
                    <a:gd name="T62" fmla="*/ 0 w 3359"/>
                    <a:gd name="T63" fmla="*/ 251 h 2535"/>
                    <a:gd name="T64" fmla="*/ 13 w 3359"/>
                    <a:gd name="T65" fmla="*/ 172 h 2535"/>
                    <a:gd name="T66" fmla="*/ 49 w 3359"/>
                    <a:gd name="T67" fmla="*/ 102 h 2535"/>
                    <a:gd name="T68" fmla="*/ 104 w 3359"/>
                    <a:gd name="T69" fmla="*/ 47 h 2535"/>
                    <a:gd name="T70" fmla="*/ 173 w 3359"/>
                    <a:gd name="T71" fmla="*/ 12 h 2535"/>
                    <a:gd name="T72" fmla="*/ 254 w 3359"/>
                    <a:gd name="T73" fmla="*/ 0 h 2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359" h="2535">
                      <a:moveTo>
                        <a:pt x="254" y="172"/>
                      </a:moveTo>
                      <a:lnTo>
                        <a:pt x="233" y="175"/>
                      </a:lnTo>
                      <a:lnTo>
                        <a:pt x="214" y="183"/>
                      </a:lnTo>
                      <a:lnTo>
                        <a:pt x="197" y="195"/>
                      </a:lnTo>
                      <a:lnTo>
                        <a:pt x="184" y="211"/>
                      </a:lnTo>
                      <a:lnTo>
                        <a:pt x="177" y="230"/>
                      </a:lnTo>
                      <a:lnTo>
                        <a:pt x="174" y="251"/>
                      </a:lnTo>
                      <a:lnTo>
                        <a:pt x="174" y="2282"/>
                      </a:lnTo>
                      <a:lnTo>
                        <a:pt x="177" y="2304"/>
                      </a:lnTo>
                      <a:lnTo>
                        <a:pt x="184" y="2322"/>
                      </a:lnTo>
                      <a:lnTo>
                        <a:pt x="197" y="2338"/>
                      </a:lnTo>
                      <a:lnTo>
                        <a:pt x="214" y="2350"/>
                      </a:lnTo>
                      <a:lnTo>
                        <a:pt x="233" y="2359"/>
                      </a:lnTo>
                      <a:lnTo>
                        <a:pt x="254" y="2361"/>
                      </a:lnTo>
                      <a:lnTo>
                        <a:pt x="3107" y="2361"/>
                      </a:lnTo>
                      <a:lnTo>
                        <a:pt x="3127" y="2359"/>
                      </a:lnTo>
                      <a:lnTo>
                        <a:pt x="3146" y="2350"/>
                      </a:lnTo>
                      <a:lnTo>
                        <a:pt x="3162" y="2338"/>
                      </a:lnTo>
                      <a:lnTo>
                        <a:pt x="3175" y="2322"/>
                      </a:lnTo>
                      <a:lnTo>
                        <a:pt x="3183" y="2304"/>
                      </a:lnTo>
                      <a:lnTo>
                        <a:pt x="3185" y="2282"/>
                      </a:lnTo>
                      <a:lnTo>
                        <a:pt x="3185" y="251"/>
                      </a:lnTo>
                      <a:lnTo>
                        <a:pt x="3183" y="230"/>
                      </a:lnTo>
                      <a:lnTo>
                        <a:pt x="3175" y="211"/>
                      </a:lnTo>
                      <a:lnTo>
                        <a:pt x="3162" y="195"/>
                      </a:lnTo>
                      <a:lnTo>
                        <a:pt x="3146" y="183"/>
                      </a:lnTo>
                      <a:lnTo>
                        <a:pt x="3127" y="175"/>
                      </a:lnTo>
                      <a:lnTo>
                        <a:pt x="3107" y="172"/>
                      </a:lnTo>
                      <a:lnTo>
                        <a:pt x="254" y="172"/>
                      </a:lnTo>
                      <a:close/>
                      <a:moveTo>
                        <a:pt x="254" y="0"/>
                      </a:moveTo>
                      <a:lnTo>
                        <a:pt x="3107" y="0"/>
                      </a:lnTo>
                      <a:lnTo>
                        <a:pt x="3147" y="3"/>
                      </a:lnTo>
                      <a:lnTo>
                        <a:pt x="3186" y="12"/>
                      </a:lnTo>
                      <a:lnTo>
                        <a:pt x="3222" y="27"/>
                      </a:lnTo>
                      <a:lnTo>
                        <a:pt x="3255" y="47"/>
                      </a:lnTo>
                      <a:lnTo>
                        <a:pt x="3284" y="73"/>
                      </a:lnTo>
                      <a:lnTo>
                        <a:pt x="3310" y="102"/>
                      </a:lnTo>
                      <a:lnTo>
                        <a:pt x="3330" y="135"/>
                      </a:lnTo>
                      <a:lnTo>
                        <a:pt x="3346" y="172"/>
                      </a:lnTo>
                      <a:lnTo>
                        <a:pt x="3356" y="210"/>
                      </a:lnTo>
                      <a:lnTo>
                        <a:pt x="3359" y="251"/>
                      </a:lnTo>
                      <a:lnTo>
                        <a:pt x="3359" y="2282"/>
                      </a:lnTo>
                      <a:lnTo>
                        <a:pt x="3356" y="2324"/>
                      </a:lnTo>
                      <a:lnTo>
                        <a:pt x="3346" y="2363"/>
                      </a:lnTo>
                      <a:lnTo>
                        <a:pt x="3330" y="2398"/>
                      </a:lnTo>
                      <a:lnTo>
                        <a:pt x="3310" y="2432"/>
                      </a:lnTo>
                      <a:lnTo>
                        <a:pt x="3284" y="2461"/>
                      </a:lnTo>
                      <a:lnTo>
                        <a:pt x="3255" y="2486"/>
                      </a:lnTo>
                      <a:lnTo>
                        <a:pt x="3222" y="2506"/>
                      </a:lnTo>
                      <a:lnTo>
                        <a:pt x="3186" y="2522"/>
                      </a:lnTo>
                      <a:lnTo>
                        <a:pt x="3147" y="2532"/>
                      </a:lnTo>
                      <a:lnTo>
                        <a:pt x="3107" y="2535"/>
                      </a:lnTo>
                      <a:lnTo>
                        <a:pt x="254" y="2535"/>
                      </a:lnTo>
                      <a:lnTo>
                        <a:pt x="212" y="2532"/>
                      </a:lnTo>
                      <a:lnTo>
                        <a:pt x="173" y="2522"/>
                      </a:lnTo>
                      <a:lnTo>
                        <a:pt x="137" y="2506"/>
                      </a:lnTo>
                      <a:lnTo>
                        <a:pt x="104" y="2486"/>
                      </a:lnTo>
                      <a:lnTo>
                        <a:pt x="75" y="2461"/>
                      </a:lnTo>
                      <a:lnTo>
                        <a:pt x="49" y="2432"/>
                      </a:lnTo>
                      <a:lnTo>
                        <a:pt x="29" y="2398"/>
                      </a:lnTo>
                      <a:lnTo>
                        <a:pt x="13" y="2363"/>
                      </a:lnTo>
                      <a:lnTo>
                        <a:pt x="3" y="2324"/>
                      </a:lnTo>
                      <a:lnTo>
                        <a:pt x="0" y="2282"/>
                      </a:lnTo>
                      <a:lnTo>
                        <a:pt x="0" y="251"/>
                      </a:lnTo>
                      <a:lnTo>
                        <a:pt x="3" y="210"/>
                      </a:lnTo>
                      <a:lnTo>
                        <a:pt x="13" y="172"/>
                      </a:lnTo>
                      <a:lnTo>
                        <a:pt x="29" y="135"/>
                      </a:lnTo>
                      <a:lnTo>
                        <a:pt x="49" y="102"/>
                      </a:lnTo>
                      <a:lnTo>
                        <a:pt x="75" y="73"/>
                      </a:lnTo>
                      <a:lnTo>
                        <a:pt x="104" y="47"/>
                      </a:lnTo>
                      <a:lnTo>
                        <a:pt x="137" y="27"/>
                      </a:lnTo>
                      <a:lnTo>
                        <a:pt x="173" y="12"/>
                      </a:lnTo>
                      <a:lnTo>
                        <a:pt x="212" y="3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37" name="Freeform 86"/>
                <p:cNvSpPr>
                  <a:spLocks noEditPoints="1"/>
                </p:cNvSpPr>
                <p:nvPr/>
              </p:nvSpPr>
              <p:spPr bwMode="auto">
                <a:xfrm>
                  <a:off x="-149" y="303"/>
                  <a:ext cx="135" cy="51"/>
                </a:xfrm>
                <a:custGeom>
                  <a:avLst/>
                  <a:gdLst>
                    <a:gd name="T0" fmla="*/ 608 w 1216"/>
                    <a:gd name="T1" fmla="*/ 185 h 461"/>
                    <a:gd name="T2" fmla="*/ 421 w 1216"/>
                    <a:gd name="T3" fmla="*/ 288 h 461"/>
                    <a:gd name="T4" fmla="*/ 794 w 1216"/>
                    <a:gd name="T5" fmla="*/ 288 h 461"/>
                    <a:gd name="T6" fmla="*/ 608 w 1216"/>
                    <a:gd name="T7" fmla="*/ 185 h 461"/>
                    <a:gd name="T8" fmla="*/ 607 w 1216"/>
                    <a:gd name="T9" fmla="*/ 0 h 461"/>
                    <a:gd name="T10" fmla="*/ 630 w 1216"/>
                    <a:gd name="T11" fmla="*/ 2 h 461"/>
                    <a:gd name="T12" fmla="*/ 650 w 1216"/>
                    <a:gd name="T13" fmla="*/ 11 h 461"/>
                    <a:gd name="T14" fmla="*/ 1171 w 1216"/>
                    <a:gd name="T15" fmla="*/ 299 h 461"/>
                    <a:gd name="T16" fmla="*/ 1187 w 1216"/>
                    <a:gd name="T17" fmla="*/ 310 h 461"/>
                    <a:gd name="T18" fmla="*/ 1199 w 1216"/>
                    <a:gd name="T19" fmla="*/ 324 h 461"/>
                    <a:gd name="T20" fmla="*/ 1209 w 1216"/>
                    <a:gd name="T21" fmla="*/ 340 h 461"/>
                    <a:gd name="T22" fmla="*/ 1215 w 1216"/>
                    <a:gd name="T23" fmla="*/ 358 h 461"/>
                    <a:gd name="T24" fmla="*/ 1216 w 1216"/>
                    <a:gd name="T25" fmla="*/ 377 h 461"/>
                    <a:gd name="T26" fmla="*/ 1212 w 1216"/>
                    <a:gd name="T27" fmla="*/ 396 h 461"/>
                    <a:gd name="T28" fmla="*/ 1205 w 1216"/>
                    <a:gd name="T29" fmla="*/ 417 h 461"/>
                    <a:gd name="T30" fmla="*/ 1190 w 1216"/>
                    <a:gd name="T31" fmla="*/ 435 h 461"/>
                    <a:gd name="T32" fmla="*/ 1173 w 1216"/>
                    <a:gd name="T33" fmla="*/ 448 h 461"/>
                    <a:gd name="T34" fmla="*/ 1152 w 1216"/>
                    <a:gd name="T35" fmla="*/ 457 h 461"/>
                    <a:gd name="T36" fmla="*/ 1128 w 1216"/>
                    <a:gd name="T37" fmla="*/ 461 h 461"/>
                    <a:gd name="T38" fmla="*/ 86 w 1216"/>
                    <a:gd name="T39" fmla="*/ 461 h 461"/>
                    <a:gd name="T40" fmla="*/ 63 w 1216"/>
                    <a:gd name="T41" fmla="*/ 457 h 461"/>
                    <a:gd name="T42" fmla="*/ 42 w 1216"/>
                    <a:gd name="T43" fmla="*/ 448 h 461"/>
                    <a:gd name="T44" fmla="*/ 24 w 1216"/>
                    <a:gd name="T45" fmla="*/ 435 h 461"/>
                    <a:gd name="T46" fmla="*/ 11 w 1216"/>
                    <a:gd name="T47" fmla="*/ 417 h 461"/>
                    <a:gd name="T48" fmla="*/ 2 w 1216"/>
                    <a:gd name="T49" fmla="*/ 396 h 461"/>
                    <a:gd name="T50" fmla="*/ 0 w 1216"/>
                    <a:gd name="T51" fmla="*/ 377 h 461"/>
                    <a:gd name="T52" fmla="*/ 1 w 1216"/>
                    <a:gd name="T53" fmla="*/ 358 h 461"/>
                    <a:gd name="T54" fmla="*/ 6 w 1216"/>
                    <a:gd name="T55" fmla="*/ 340 h 461"/>
                    <a:gd name="T56" fmla="*/ 15 w 1216"/>
                    <a:gd name="T57" fmla="*/ 324 h 461"/>
                    <a:gd name="T58" fmla="*/ 29 w 1216"/>
                    <a:gd name="T59" fmla="*/ 310 h 461"/>
                    <a:gd name="T60" fmla="*/ 44 w 1216"/>
                    <a:gd name="T61" fmla="*/ 299 h 461"/>
                    <a:gd name="T62" fmla="*/ 566 w 1216"/>
                    <a:gd name="T63" fmla="*/ 11 h 461"/>
                    <a:gd name="T64" fmla="*/ 586 w 1216"/>
                    <a:gd name="T65" fmla="*/ 2 h 461"/>
                    <a:gd name="T66" fmla="*/ 607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608" y="185"/>
                      </a:moveTo>
                      <a:lnTo>
                        <a:pt x="421" y="288"/>
                      </a:lnTo>
                      <a:lnTo>
                        <a:pt x="794" y="288"/>
                      </a:lnTo>
                      <a:lnTo>
                        <a:pt x="608" y="185"/>
                      </a:lnTo>
                      <a:close/>
                      <a:moveTo>
                        <a:pt x="607" y="0"/>
                      </a:moveTo>
                      <a:lnTo>
                        <a:pt x="630" y="2"/>
                      </a:lnTo>
                      <a:lnTo>
                        <a:pt x="650" y="11"/>
                      </a:lnTo>
                      <a:lnTo>
                        <a:pt x="1171" y="299"/>
                      </a:lnTo>
                      <a:lnTo>
                        <a:pt x="1187" y="310"/>
                      </a:lnTo>
                      <a:lnTo>
                        <a:pt x="1199" y="324"/>
                      </a:lnTo>
                      <a:lnTo>
                        <a:pt x="1209" y="340"/>
                      </a:lnTo>
                      <a:lnTo>
                        <a:pt x="1215" y="358"/>
                      </a:lnTo>
                      <a:lnTo>
                        <a:pt x="1216" y="377"/>
                      </a:lnTo>
                      <a:lnTo>
                        <a:pt x="1212" y="396"/>
                      </a:lnTo>
                      <a:lnTo>
                        <a:pt x="1205" y="417"/>
                      </a:lnTo>
                      <a:lnTo>
                        <a:pt x="1190" y="435"/>
                      </a:lnTo>
                      <a:lnTo>
                        <a:pt x="1173" y="448"/>
                      </a:lnTo>
                      <a:lnTo>
                        <a:pt x="1152" y="457"/>
                      </a:lnTo>
                      <a:lnTo>
                        <a:pt x="1128" y="461"/>
                      </a:lnTo>
                      <a:lnTo>
                        <a:pt x="86" y="461"/>
                      </a:lnTo>
                      <a:lnTo>
                        <a:pt x="63" y="457"/>
                      </a:lnTo>
                      <a:lnTo>
                        <a:pt x="42" y="448"/>
                      </a:lnTo>
                      <a:lnTo>
                        <a:pt x="24" y="435"/>
                      </a:lnTo>
                      <a:lnTo>
                        <a:pt x="11" y="417"/>
                      </a:lnTo>
                      <a:lnTo>
                        <a:pt x="2" y="396"/>
                      </a:lnTo>
                      <a:lnTo>
                        <a:pt x="0" y="377"/>
                      </a:lnTo>
                      <a:lnTo>
                        <a:pt x="1" y="358"/>
                      </a:lnTo>
                      <a:lnTo>
                        <a:pt x="6" y="340"/>
                      </a:lnTo>
                      <a:lnTo>
                        <a:pt x="15" y="324"/>
                      </a:lnTo>
                      <a:lnTo>
                        <a:pt x="29" y="310"/>
                      </a:lnTo>
                      <a:lnTo>
                        <a:pt x="44" y="299"/>
                      </a:lnTo>
                      <a:lnTo>
                        <a:pt x="566" y="11"/>
                      </a:lnTo>
                      <a:lnTo>
                        <a:pt x="586" y="2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38" name="Freeform 87"/>
                <p:cNvSpPr>
                  <a:spLocks noEditPoints="1"/>
                </p:cNvSpPr>
                <p:nvPr/>
              </p:nvSpPr>
              <p:spPr bwMode="auto">
                <a:xfrm>
                  <a:off x="-149" y="649"/>
                  <a:ext cx="135" cy="51"/>
                </a:xfrm>
                <a:custGeom>
                  <a:avLst/>
                  <a:gdLst>
                    <a:gd name="T0" fmla="*/ 421 w 1216"/>
                    <a:gd name="T1" fmla="*/ 173 h 461"/>
                    <a:gd name="T2" fmla="*/ 608 w 1216"/>
                    <a:gd name="T3" fmla="*/ 276 h 461"/>
                    <a:gd name="T4" fmla="*/ 794 w 1216"/>
                    <a:gd name="T5" fmla="*/ 173 h 461"/>
                    <a:gd name="T6" fmla="*/ 421 w 1216"/>
                    <a:gd name="T7" fmla="*/ 173 h 461"/>
                    <a:gd name="T8" fmla="*/ 86 w 1216"/>
                    <a:gd name="T9" fmla="*/ 0 h 461"/>
                    <a:gd name="T10" fmla="*/ 1128 w 1216"/>
                    <a:gd name="T11" fmla="*/ 0 h 461"/>
                    <a:gd name="T12" fmla="*/ 1152 w 1216"/>
                    <a:gd name="T13" fmla="*/ 3 h 461"/>
                    <a:gd name="T14" fmla="*/ 1173 w 1216"/>
                    <a:gd name="T15" fmla="*/ 12 h 461"/>
                    <a:gd name="T16" fmla="*/ 1190 w 1216"/>
                    <a:gd name="T17" fmla="*/ 25 h 461"/>
                    <a:gd name="T18" fmla="*/ 1205 w 1216"/>
                    <a:gd name="T19" fmla="*/ 43 h 461"/>
                    <a:gd name="T20" fmla="*/ 1212 w 1216"/>
                    <a:gd name="T21" fmla="*/ 64 h 461"/>
                    <a:gd name="T22" fmla="*/ 1216 w 1216"/>
                    <a:gd name="T23" fmla="*/ 84 h 461"/>
                    <a:gd name="T24" fmla="*/ 1215 w 1216"/>
                    <a:gd name="T25" fmla="*/ 102 h 461"/>
                    <a:gd name="T26" fmla="*/ 1209 w 1216"/>
                    <a:gd name="T27" fmla="*/ 120 h 461"/>
                    <a:gd name="T28" fmla="*/ 1200 w 1216"/>
                    <a:gd name="T29" fmla="*/ 137 h 461"/>
                    <a:gd name="T30" fmla="*/ 1187 w 1216"/>
                    <a:gd name="T31" fmla="*/ 151 h 461"/>
                    <a:gd name="T32" fmla="*/ 1171 w 1216"/>
                    <a:gd name="T33" fmla="*/ 162 h 461"/>
                    <a:gd name="T34" fmla="*/ 650 w 1216"/>
                    <a:gd name="T35" fmla="*/ 450 h 461"/>
                    <a:gd name="T36" fmla="*/ 630 w 1216"/>
                    <a:gd name="T37" fmla="*/ 458 h 461"/>
                    <a:gd name="T38" fmla="*/ 608 w 1216"/>
                    <a:gd name="T39" fmla="*/ 461 h 461"/>
                    <a:gd name="T40" fmla="*/ 586 w 1216"/>
                    <a:gd name="T41" fmla="*/ 458 h 461"/>
                    <a:gd name="T42" fmla="*/ 566 w 1216"/>
                    <a:gd name="T43" fmla="*/ 450 h 461"/>
                    <a:gd name="T44" fmla="*/ 44 w 1216"/>
                    <a:gd name="T45" fmla="*/ 162 h 461"/>
                    <a:gd name="T46" fmla="*/ 29 w 1216"/>
                    <a:gd name="T47" fmla="*/ 151 h 461"/>
                    <a:gd name="T48" fmla="*/ 15 w 1216"/>
                    <a:gd name="T49" fmla="*/ 137 h 461"/>
                    <a:gd name="T50" fmla="*/ 6 w 1216"/>
                    <a:gd name="T51" fmla="*/ 120 h 461"/>
                    <a:gd name="T52" fmla="*/ 1 w 1216"/>
                    <a:gd name="T53" fmla="*/ 102 h 461"/>
                    <a:gd name="T54" fmla="*/ 0 w 1216"/>
                    <a:gd name="T55" fmla="*/ 84 h 461"/>
                    <a:gd name="T56" fmla="*/ 2 w 1216"/>
                    <a:gd name="T57" fmla="*/ 64 h 461"/>
                    <a:gd name="T58" fmla="*/ 11 w 1216"/>
                    <a:gd name="T59" fmla="*/ 43 h 461"/>
                    <a:gd name="T60" fmla="*/ 24 w 1216"/>
                    <a:gd name="T61" fmla="*/ 25 h 461"/>
                    <a:gd name="T62" fmla="*/ 42 w 1216"/>
                    <a:gd name="T63" fmla="*/ 12 h 461"/>
                    <a:gd name="T64" fmla="*/ 63 w 1216"/>
                    <a:gd name="T65" fmla="*/ 3 h 461"/>
                    <a:gd name="T66" fmla="*/ 86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421" y="173"/>
                      </a:moveTo>
                      <a:lnTo>
                        <a:pt x="608" y="276"/>
                      </a:lnTo>
                      <a:lnTo>
                        <a:pt x="794" y="173"/>
                      </a:lnTo>
                      <a:lnTo>
                        <a:pt x="421" y="173"/>
                      </a:lnTo>
                      <a:close/>
                      <a:moveTo>
                        <a:pt x="86" y="0"/>
                      </a:moveTo>
                      <a:lnTo>
                        <a:pt x="1128" y="0"/>
                      </a:lnTo>
                      <a:lnTo>
                        <a:pt x="1152" y="3"/>
                      </a:lnTo>
                      <a:lnTo>
                        <a:pt x="1173" y="12"/>
                      </a:lnTo>
                      <a:lnTo>
                        <a:pt x="1190" y="25"/>
                      </a:lnTo>
                      <a:lnTo>
                        <a:pt x="1205" y="43"/>
                      </a:lnTo>
                      <a:lnTo>
                        <a:pt x="1212" y="64"/>
                      </a:lnTo>
                      <a:lnTo>
                        <a:pt x="1216" y="84"/>
                      </a:lnTo>
                      <a:lnTo>
                        <a:pt x="1215" y="102"/>
                      </a:lnTo>
                      <a:lnTo>
                        <a:pt x="1209" y="120"/>
                      </a:lnTo>
                      <a:lnTo>
                        <a:pt x="1200" y="137"/>
                      </a:lnTo>
                      <a:lnTo>
                        <a:pt x="1187" y="151"/>
                      </a:lnTo>
                      <a:lnTo>
                        <a:pt x="1171" y="162"/>
                      </a:lnTo>
                      <a:lnTo>
                        <a:pt x="650" y="450"/>
                      </a:lnTo>
                      <a:lnTo>
                        <a:pt x="630" y="458"/>
                      </a:lnTo>
                      <a:lnTo>
                        <a:pt x="608" y="461"/>
                      </a:lnTo>
                      <a:lnTo>
                        <a:pt x="586" y="458"/>
                      </a:lnTo>
                      <a:lnTo>
                        <a:pt x="566" y="450"/>
                      </a:lnTo>
                      <a:lnTo>
                        <a:pt x="44" y="162"/>
                      </a:lnTo>
                      <a:lnTo>
                        <a:pt x="29" y="151"/>
                      </a:lnTo>
                      <a:lnTo>
                        <a:pt x="15" y="137"/>
                      </a:lnTo>
                      <a:lnTo>
                        <a:pt x="6" y="120"/>
                      </a:lnTo>
                      <a:lnTo>
                        <a:pt x="1" y="102"/>
                      </a:lnTo>
                      <a:lnTo>
                        <a:pt x="0" y="84"/>
                      </a:lnTo>
                      <a:lnTo>
                        <a:pt x="2" y="64"/>
                      </a:lnTo>
                      <a:lnTo>
                        <a:pt x="11" y="43"/>
                      </a:lnTo>
                      <a:lnTo>
                        <a:pt x="24" y="25"/>
                      </a:lnTo>
                      <a:lnTo>
                        <a:pt x="42" y="12"/>
                      </a:lnTo>
                      <a:lnTo>
                        <a:pt x="63" y="3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39" name="Freeform 88"/>
                <p:cNvSpPr>
                  <a:spLocks/>
                </p:cNvSpPr>
                <p:nvPr/>
              </p:nvSpPr>
              <p:spPr bwMode="auto">
                <a:xfrm>
                  <a:off x="-161" y="400"/>
                  <a:ext cx="50" cy="51"/>
                </a:xfrm>
                <a:custGeom>
                  <a:avLst/>
                  <a:gdLst>
                    <a:gd name="T0" fmla="*/ 228 w 455"/>
                    <a:gd name="T1" fmla="*/ 0 h 452"/>
                    <a:gd name="T2" fmla="*/ 264 w 455"/>
                    <a:gd name="T3" fmla="*/ 2 h 452"/>
                    <a:gd name="T4" fmla="*/ 300 w 455"/>
                    <a:gd name="T5" fmla="*/ 11 h 452"/>
                    <a:gd name="T6" fmla="*/ 332 w 455"/>
                    <a:gd name="T7" fmla="*/ 24 h 452"/>
                    <a:gd name="T8" fmla="*/ 361 w 455"/>
                    <a:gd name="T9" fmla="*/ 43 h 452"/>
                    <a:gd name="T10" fmla="*/ 388 w 455"/>
                    <a:gd name="T11" fmla="*/ 65 h 452"/>
                    <a:gd name="T12" fmla="*/ 410 w 455"/>
                    <a:gd name="T13" fmla="*/ 92 h 452"/>
                    <a:gd name="T14" fmla="*/ 429 w 455"/>
                    <a:gd name="T15" fmla="*/ 122 h 452"/>
                    <a:gd name="T16" fmla="*/ 443 w 455"/>
                    <a:gd name="T17" fmla="*/ 154 h 452"/>
                    <a:gd name="T18" fmla="*/ 452 w 455"/>
                    <a:gd name="T19" fmla="*/ 189 h 452"/>
                    <a:gd name="T20" fmla="*/ 455 w 455"/>
                    <a:gd name="T21" fmla="*/ 226 h 452"/>
                    <a:gd name="T22" fmla="*/ 452 w 455"/>
                    <a:gd name="T23" fmla="*/ 261 h 452"/>
                    <a:gd name="T24" fmla="*/ 444 w 455"/>
                    <a:gd name="T25" fmla="*/ 295 h 452"/>
                    <a:gd name="T26" fmla="*/ 431 w 455"/>
                    <a:gd name="T27" fmla="*/ 327 h 452"/>
                    <a:gd name="T28" fmla="*/ 414 w 455"/>
                    <a:gd name="T29" fmla="*/ 356 h 452"/>
                    <a:gd name="T30" fmla="*/ 391 w 455"/>
                    <a:gd name="T31" fmla="*/ 381 h 452"/>
                    <a:gd name="T32" fmla="*/ 367 w 455"/>
                    <a:gd name="T33" fmla="*/ 404 h 452"/>
                    <a:gd name="T34" fmla="*/ 337 w 455"/>
                    <a:gd name="T35" fmla="*/ 424 h 452"/>
                    <a:gd name="T36" fmla="*/ 302 w 455"/>
                    <a:gd name="T37" fmla="*/ 439 h 452"/>
                    <a:gd name="T38" fmla="*/ 266 w 455"/>
                    <a:gd name="T39" fmla="*/ 448 h 452"/>
                    <a:gd name="T40" fmla="*/ 228 w 455"/>
                    <a:gd name="T41" fmla="*/ 452 h 452"/>
                    <a:gd name="T42" fmla="*/ 189 w 455"/>
                    <a:gd name="T43" fmla="*/ 448 h 452"/>
                    <a:gd name="T44" fmla="*/ 153 w 455"/>
                    <a:gd name="T45" fmla="*/ 439 h 452"/>
                    <a:gd name="T46" fmla="*/ 118 w 455"/>
                    <a:gd name="T47" fmla="*/ 424 h 452"/>
                    <a:gd name="T48" fmla="*/ 88 w 455"/>
                    <a:gd name="T49" fmla="*/ 404 h 452"/>
                    <a:gd name="T50" fmla="*/ 64 w 455"/>
                    <a:gd name="T51" fmla="*/ 381 h 452"/>
                    <a:gd name="T52" fmla="*/ 41 w 455"/>
                    <a:gd name="T53" fmla="*/ 356 h 452"/>
                    <a:gd name="T54" fmla="*/ 24 w 455"/>
                    <a:gd name="T55" fmla="*/ 327 h 452"/>
                    <a:gd name="T56" fmla="*/ 11 w 455"/>
                    <a:gd name="T57" fmla="*/ 295 h 452"/>
                    <a:gd name="T58" fmla="*/ 3 w 455"/>
                    <a:gd name="T59" fmla="*/ 261 h 452"/>
                    <a:gd name="T60" fmla="*/ 0 w 455"/>
                    <a:gd name="T61" fmla="*/ 226 h 452"/>
                    <a:gd name="T62" fmla="*/ 3 w 455"/>
                    <a:gd name="T63" fmla="*/ 189 h 452"/>
                    <a:gd name="T64" fmla="*/ 12 w 455"/>
                    <a:gd name="T65" fmla="*/ 154 h 452"/>
                    <a:gd name="T66" fmla="*/ 26 w 455"/>
                    <a:gd name="T67" fmla="*/ 122 h 452"/>
                    <a:gd name="T68" fmla="*/ 45 w 455"/>
                    <a:gd name="T69" fmla="*/ 92 h 452"/>
                    <a:gd name="T70" fmla="*/ 67 w 455"/>
                    <a:gd name="T71" fmla="*/ 65 h 452"/>
                    <a:gd name="T72" fmla="*/ 93 w 455"/>
                    <a:gd name="T73" fmla="*/ 43 h 452"/>
                    <a:gd name="T74" fmla="*/ 123 w 455"/>
                    <a:gd name="T75" fmla="*/ 24 h 452"/>
                    <a:gd name="T76" fmla="*/ 155 w 455"/>
                    <a:gd name="T77" fmla="*/ 11 h 452"/>
                    <a:gd name="T78" fmla="*/ 191 w 455"/>
                    <a:gd name="T79" fmla="*/ 2 h 452"/>
                    <a:gd name="T80" fmla="*/ 228 w 455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5" h="452">
                      <a:moveTo>
                        <a:pt x="228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2" y="24"/>
                      </a:lnTo>
                      <a:lnTo>
                        <a:pt x="361" y="43"/>
                      </a:lnTo>
                      <a:lnTo>
                        <a:pt x="388" y="65"/>
                      </a:lnTo>
                      <a:lnTo>
                        <a:pt x="410" y="92"/>
                      </a:lnTo>
                      <a:lnTo>
                        <a:pt x="429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5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4" y="356"/>
                      </a:lnTo>
                      <a:lnTo>
                        <a:pt x="391" y="381"/>
                      </a:lnTo>
                      <a:lnTo>
                        <a:pt x="367" y="404"/>
                      </a:lnTo>
                      <a:lnTo>
                        <a:pt x="337" y="424"/>
                      </a:lnTo>
                      <a:lnTo>
                        <a:pt x="302" y="439"/>
                      </a:lnTo>
                      <a:lnTo>
                        <a:pt x="266" y="448"/>
                      </a:lnTo>
                      <a:lnTo>
                        <a:pt x="228" y="452"/>
                      </a:lnTo>
                      <a:lnTo>
                        <a:pt x="189" y="448"/>
                      </a:lnTo>
                      <a:lnTo>
                        <a:pt x="153" y="439"/>
                      </a:lnTo>
                      <a:lnTo>
                        <a:pt x="118" y="424"/>
                      </a:lnTo>
                      <a:lnTo>
                        <a:pt x="88" y="404"/>
                      </a:lnTo>
                      <a:lnTo>
                        <a:pt x="64" y="381"/>
                      </a:lnTo>
                      <a:lnTo>
                        <a:pt x="41" y="356"/>
                      </a:lnTo>
                      <a:lnTo>
                        <a:pt x="24" y="327"/>
                      </a:lnTo>
                      <a:lnTo>
                        <a:pt x="11" y="295"/>
                      </a:lnTo>
                      <a:lnTo>
                        <a:pt x="3" y="261"/>
                      </a:lnTo>
                      <a:lnTo>
                        <a:pt x="0" y="226"/>
                      </a:lnTo>
                      <a:lnTo>
                        <a:pt x="3" y="189"/>
                      </a:lnTo>
                      <a:lnTo>
                        <a:pt x="12" y="154"/>
                      </a:lnTo>
                      <a:lnTo>
                        <a:pt x="26" y="122"/>
                      </a:lnTo>
                      <a:lnTo>
                        <a:pt x="45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5" y="11"/>
                      </a:lnTo>
                      <a:lnTo>
                        <a:pt x="191" y="2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40" name="Freeform 89"/>
                <p:cNvSpPr>
                  <a:spLocks/>
                </p:cNvSpPr>
                <p:nvPr/>
              </p:nvSpPr>
              <p:spPr bwMode="auto">
                <a:xfrm>
                  <a:off x="-181" y="453"/>
                  <a:ext cx="90" cy="157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4 w 811"/>
                    <a:gd name="T5" fmla="*/ 81 h 1416"/>
                    <a:gd name="T6" fmla="*/ 455 w 811"/>
                    <a:gd name="T7" fmla="*/ 87 h 1416"/>
                    <a:gd name="T8" fmla="*/ 575 w 811"/>
                    <a:gd name="T9" fmla="*/ 44 h 1416"/>
                    <a:gd name="T10" fmla="*/ 633 w 811"/>
                    <a:gd name="T11" fmla="*/ 1 h 1416"/>
                    <a:gd name="T12" fmla="*/ 701 w 811"/>
                    <a:gd name="T13" fmla="*/ 29 h 1416"/>
                    <a:gd name="T14" fmla="*/ 767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7 w 811"/>
                    <a:gd name="T21" fmla="*/ 864 h 1416"/>
                    <a:gd name="T22" fmla="*/ 717 w 811"/>
                    <a:gd name="T23" fmla="*/ 885 h 1416"/>
                    <a:gd name="T24" fmla="*/ 696 w 811"/>
                    <a:gd name="T25" fmla="*/ 893 h 1416"/>
                    <a:gd name="T26" fmla="*/ 692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2 w 811"/>
                    <a:gd name="T39" fmla="*/ 1404 h 1416"/>
                    <a:gd name="T40" fmla="*/ 577 w 811"/>
                    <a:gd name="T41" fmla="*/ 1416 h 1416"/>
                    <a:gd name="T42" fmla="*/ 512 w 811"/>
                    <a:gd name="T43" fmla="*/ 1409 h 1416"/>
                    <a:gd name="T44" fmla="*/ 471 w 811"/>
                    <a:gd name="T45" fmla="*/ 1373 h 1416"/>
                    <a:gd name="T46" fmla="*/ 463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6 w 811"/>
                    <a:gd name="T53" fmla="*/ 1410 h 1416"/>
                    <a:gd name="T54" fmla="*/ 244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6 w 811"/>
                    <a:gd name="T61" fmla="*/ 1176 h 1416"/>
                    <a:gd name="T62" fmla="*/ 116 w 811"/>
                    <a:gd name="T63" fmla="*/ 1146 h 1416"/>
                    <a:gd name="T64" fmla="*/ 119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3 w 811"/>
                    <a:gd name="T77" fmla="*/ 813 h 1416"/>
                    <a:gd name="T78" fmla="*/ 3 w 811"/>
                    <a:gd name="T79" fmla="*/ 170 h 1416"/>
                    <a:gd name="T80" fmla="*/ 39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0" y="1"/>
                      </a:lnTo>
                      <a:lnTo>
                        <a:pt x="210" y="20"/>
                      </a:lnTo>
                      <a:lnTo>
                        <a:pt x="233" y="37"/>
                      </a:lnTo>
                      <a:lnTo>
                        <a:pt x="265" y="55"/>
                      </a:lnTo>
                      <a:lnTo>
                        <a:pt x="299" y="70"/>
                      </a:lnTo>
                      <a:lnTo>
                        <a:pt x="334" y="81"/>
                      </a:lnTo>
                      <a:lnTo>
                        <a:pt x="372" y="88"/>
                      </a:lnTo>
                      <a:lnTo>
                        <a:pt x="412" y="90"/>
                      </a:lnTo>
                      <a:lnTo>
                        <a:pt x="455" y="87"/>
                      </a:lnTo>
                      <a:lnTo>
                        <a:pt x="498" y="79"/>
                      </a:lnTo>
                      <a:lnTo>
                        <a:pt x="538" y="65"/>
                      </a:lnTo>
                      <a:lnTo>
                        <a:pt x="575" y="44"/>
                      </a:lnTo>
                      <a:lnTo>
                        <a:pt x="605" y="24"/>
                      </a:lnTo>
                      <a:lnTo>
                        <a:pt x="633" y="1"/>
                      </a:lnTo>
                      <a:lnTo>
                        <a:pt x="633" y="1"/>
                      </a:lnTo>
                      <a:lnTo>
                        <a:pt x="654" y="6"/>
                      </a:lnTo>
                      <a:lnTo>
                        <a:pt x="678" y="16"/>
                      </a:lnTo>
                      <a:lnTo>
                        <a:pt x="701" y="29"/>
                      </a:lnTo>
                      <a:lnTo>
                        <a:pt x="725" y="46"/>
                      </a:lnTo>
                      <a:lnTo>
                        <a:pt x="747" y="67"/>
                      </a:lnTo>
                      <a:lnTo>
                        <a:pt x="767" y="89"/>
                      </a:lnTo>
                      <a:lnTo>
                        <a:pt x="785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5" y="849"/>
                      </a:lnTo>
                      <a:lnTo>
                        <a:pt x="767" y="864"/>
                      </a:lnTo>
                      <a:lnTo>
                        <a:pt x="746" y="876"/>
                      </a:lnTo>
                      <a:lnTo>
                        <a:pt x="722" y="883"/>
                      </a:lnTo>
                      <a:lnTo>
                        <a:pt x="717" y="885"/>
                      </a:lnTo>
                      <a:lnTo>
                        <a:pt x="709" y="887"/>
                      </a:lnTo>
                      <a:lnTo>
                        <a:pt x="702" y="890"/>
                      </a:lnTo>
                      <a:lnTo>
                        <a:pt x="696" y="893"/>
                      </a:lnTo>
                      <a:lnTo>
                        <a:pt x="692" y="894"/>
                      </a:lnTo>
                      <a:lnTo>
                        <a:pt x="692" y="899"/>
                      </a:lnTo>
                      <a:lnTo>
                        <a:pt x="692" y="913"/>
                      </a:lnTo>
                      <a:lnTo>
                        <a:pt x="692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2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2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7" y="1416"/>
                      </a:lnTo>
                      <a:lnTo>
                        <a:pt x="559" y="1416"/>
                      </a:lnTo>
                      <a:lnTo>
                        <a:pt x="535" y="1414"/>
                      </a:lnTo>
                      <a:lnTo>
                        <a:pt x="512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5" y="1355"/>
                      </a:lnTo>
                      <a:lnTo>
                        <a:pt x="463" y="1333"/>
                      </a:lnTo>
                      <a:lnTo>
                        <a:pt x="463" y="1012"/>
                      </a:lnTo>
                      <a:lnTo>
                        <a:pt x="406" y="1012"/>
                      </a:lnTo>
                      <a:lnTo>
                        <a:pt x="406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6" y="1410"/>
                      </a:lnTo>
                      <a:lnTo>
                        <a:pt x="284" y="1415"/>
                      </a:lnTo>
                      <a:lnTo>
                        <a:pt x="262" y="1416"/>
                      </a:lnTo>
                      <a:lnTo>
                        <a:pt x="244" y="1416"/>
                      </a:lnTo>
                      <a:lnTo>
                        <a:pt x="220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5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6" y="1325"/>
                      </a:lnTo>
                      <a:lnTo>
                        <a:pt x="116" y="1176"/>
                      </a:lnTo>
                      <a:lnTo>
                        <a:pt x="116" y="1173"/>
                      </a:lnTo>
                      <a:lnTo>
                        <a:pt x="116" y="1162"/>
                      </a:lnTo>
                      <a:lnTo>
                        <a:pt x="116" y="1146"/>
                      </a:lnTo>
                      <a:lnTo>
                        <a:pt x="117" y="1126"/>
                      </a:lnTo>
                      <a:lnTo>
                        <a:pt x="117" y="1102"/>
                      </a:lnTo>
                      <a:lnTo>
                        <a:pt x="119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7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69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2" y="833"/>
                      </a:lnTo>
                      <a:lnTo>
                        <a:pt x="3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3" y="170"/>
                      </a:lnTo>
                      <a:lnTo>
                        <a:pt x="11" y="145"/>
                      </a:lnTo>
                      <a:lnTo>
                        <a:pt x="23" y="119"/>
                      </a:lnTo>
                      <a:lnTo>
                        <a:pt x="39" y="95"/>
                      </a:lnTo>
                      <a:lnTo>
                        <a:pt x="58" y="72"/>
                      </a:lnTo>
                      <a:lnTo>
                        <a:pt x="79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5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41" name="Freeform 90"/>
                <p:cNvSpPr>
                  <a:spLocks/>
                </p:cNvSpPr>
                <p:nvPr/>
              </p:nvSpPr>
              <p:spPr bwMode="auto">
                <a:xfrm>
                  <a:off x="-52" y="400"/>
                  <a:ext cx="51" cy="51"/>
                </a:xfrm>
                <a:custGeom>
                  <a:avLst/>
                  <a:gdLst>
                    <a:gd name="T0" fmla="*/ 227 w 456"/>
                    <a:gd name="T1" fmla="*/ 0 h 452"/>
                    <a:gd name="T2" fmla="*/ 264 w 456"/>
                    <a:gd name="T3" fmla="*/ 2 h 452"/>
                    <a:gd name="T4" fmla="*/ 300 w 456"/>
                    <a:gd name="T5" fmla="*/ 11 h 452"/>
                    <a:gd name="T6" fmla="*/ 333 w 456"/>
                    <a:gd name="T7" fmla="*/ 24 h 452"/>
                    <a:gd name="T8" fmla="*/ 362 w 456"/>
                    <a:gd name="T9" fmla="*/ 43 h 452"/>
                    <a:gd name="T10" fmla="*/ 388 w 456"/>
                    <a:gd name="T11" fmla="*/ 65 h 452"/>
                    <a:gd name="T12" fmla="*/ 411 w 456"/>
                    <a:gd name="T13" fmla="*/ 92 h 452"/>
                    <a:gd name="T14" fmla="*/ 430 w 456"/>
                    <a:gd name="T15" fmla="*/ 122 h 452"/>
                    <a:gd name="T16" fmla="*/ 443 w 456"/>
                    <a:gd name="T17" fmla="*/ 154 h 452"/>
                    <a:gd name="T18" fmla="*/ 452 w 456"/>
                    <a:gd name="T19" fmla="*/ 189 h 452"/>
                    <a:gd name="T20" fmla="*/ 456 w 456"/>
                    <a:gd name="T21" fmla="*/ 226 h 452"/>
                    <a:gd name="T22" fmla="*/ 452 w 456"/>
                    <a:gd name="T23" fmla="*/ 261 h 452"/>
                    <a:gd name="T24" fmla="*/ 444 w 456"/>
                    <a:gd name="T25" fmla="*/ 295 h 452"/>
                    <a:gd name="T26" fmla="*/ 431 w 456"/>
                    <a:gd name="T27" fmla="*/ 327 h 452"/>
                    <a:gd name="T28" fmla="*/ 413 w 456"/>
                    <a:gd name="T29" fmla="*/ 356 h 452"/>
                    <a:gd name="T30" fmla="*/ 392 w 456"/>
                    <a:gd name="T31" fmla="*/ 381 h 452"/>
                    <a:gd name="T32" fmla="*/ 367 w 456"/>
                    <a:gd name="T33" fmla="*/ 404 h 452"/>
                    <a:gd name="T34" fmla="*/ 336 w 456"/>
                    <a:gd name="T35" fmla="*/ 424 h 452"/>
                    <a:gd name="T36" fmla="*/ 302 w 456"/>
                    <a:gd name="T37" fmla="*/ 439 h 452"/>
                    <a:gd name="T38" fmla="*/ 267 w 456"/>
                    <a:gd name="T39" fmla="*/ 448 h 452"/>
                    <a:gd name="T40" fmla="*/ 227 w 456"/>
                    <a:gd name="T41" fmla="*/ 452 h 452"/>
                    <a:gd name="T42" fmla="*/ 189 w 456"/>
                    <a:gd name="T43" fmla="*/ 448 h 452"/>
                    <a:gd name="T44" fmla="*/ 154 w 456"/>
                    <a:gd name="T45" fmla="*/ 439 h 452"/>
                    <a:gd name="T46" fmla="*/ 119 w 456"/>
                    <a:gd name="T47" fmla="*/ 424 h 452"/>
                    <a:gd name="T48" fmla="*/ 89 w 456"/>
                    <a:gd name="T49" fmla="*/ 404 h 452"/>
                    <a:gd name="T50" fmla="*/ 64 w 456"/>
                    <a:gd name="T51" fmla="*/ 381 h 452"/>
                    <a:gd name="T52" fmla="*/ 42 w 456"/>
                    <a:gd name="T53" fmla="*/ 356 h 452"/>
                    <a:gd name="T54" fmla="*/ 25 w 456"/>
                    <a:gd name="T55" fmla="*/ 327 h 452"/>
                    <a:gd name="T56" fmla="*/ 11 w 456"/>
                    <a:gd name="T57" fmla="*/ 295 h 452"/>
                    <a:gd name="T58" fmla="*/ 4 w 456"/>
                    <a:gd name="T59" fmla="*/ 261 h 452"/>
                    <a:gd name="T60" fmla="*/ 0 w 456"/>
                    <a:gd name="T61" fmla="*/ 226 h 452"/>
                    <a:gd name="T62" fmla="*/ 4 w 456"/>
                    <a:gd name="T63" fmla="*/ 189 h 452"/>
                    <a:gd name="T64" fmla="*/ 13 w 456"/>
                    <a:gd name="T65" fmla="*/ 154 h 452"/>
                    <a:gd name="T66" fmla="*/ 26 w 456"/>
                    <a:gd name="T67" fmla="*/ 122 h 452"/>
                    <a:gd name="T68" fmla="*/ 44 w 456"/>
                    <a:gd name="T69" fmla="*/ 92 h 452"/>
                    <a:gd name="T70" fmla="*/ 67 w 456"/>
                    <a:gd name="T71" fmla="*/ 65 h 452"/>
                    <a:gd name="T72" fmla="*/ 93 w 456"/>
                    <a:gd name="T73" fmla="*/ 43 h 452"/>
                    <a:gd name="T74" fmla="*/ 123 w 456"/>
                    <a:gd name="T75" fmla="*/ 24 h 452"/>
                    <a:gd name="T76" fmla="*/ 156 w 456"/>
                    <a:gd name="T77" fmla="*/ 11 h 452"/>
                    <a:gd name="T78" fmla="*/ 190 w 456"/>
                    <a:gd name="T79" fmla="*/ 2 h 452"/>
                    <a:gd name="T80" fmla="*/ 227 w 456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6" h="452">
                      <a:moveTo>
                        <a:pt x="227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3" y="24"/>
                      </a:lnTo>
                      <a:lnTo>
                        <a:pt x="362" y="43"/>
                      </a:lnTo>
                      <a:lnTo>
                        <a:pt x="388" y="65"/>
                      </a:lnTo>
                      <a:lnTo>
                        <a:pt x="411" y="92"/>
                      </a:lnTo>
                      <a:lnTo>
                        <a:pt x="430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6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3" y="356"/>
                      </a:lnTo>
                      <a:lnTo>
                        <a:pt x="392" y="381"/>
                      </a:lnTo>
                      <a:lnTo>
                        <a:pt x="367" y="404"/>
                      </a:lnTo>
                      <a:lnTo>
                        <a:pt x="336" y="424"/>
                      </a:lnTo>
                      <a:lnTo>
                        <a:pt x="302" y="439"/>
                      </a:lnTo>
                      <a:lnTo>
                        <a:pt x="267" y="448"/>
                      </a:lnTo>
                      <a:lnTo>
                        <a:pt x="227" y="452"/>
                      </a:lnTo>
                      <a:lnTo>
                        <a:pt x="189" y="448"/>
                      </a:lnTo>
                      <a:lnTo>
                        <a:pt x="154" y="439"/>
                      </a:lnTo>
                      <a:lnTo>
                        <a:pt x="119" y="424"/>
                      </a:lnTo>
                      <a:lnTo>
                        <a:pt x="89" y="404"/>
                      </a:lnTo>
                      <a:lnTo>
                        <a:pt x="64" y="381"/>
                      </a:lnTo>
                      <a:lnTo>
                        <a:pt x="42" y="356"/>
                      </a:lnTo>
                      <a:lnTo>
                        <a:pt x="25" y="327"/>
                      </a:lnTo>
                      <a:lnTo>
                        <a:pt x="11" y="295"/>
                      </a:lnTo>
                      <a:lnTo>
                        <a:pt x="4" y="261"/>
                      </a:lnTo>
                      <a:lnTo>
                        <a:pt x="0" y="226"/>
                      </a:lnTo>
                      <a:lnTo>
                        <a:pt x="4" y="189"/>
                      </a:lnTo>
                      <a:lnTo>
                        <a:pt x="13" y="154"/>
                      </a:lnTo>
                      <a:lnTo>
                        <a:pt x="26" y="122"/>
                      </a:lnTo>
                      <a:lnTo>
                        <a:pt x="44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6" y="11"/>
                      </a:lnTo>
                      <a:lnTo>
                        <a:pt x="190" y="2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42" name="Freeform 91"/>
                <p:cNvSpPr>
                  <a:spLocks/>
                </p:cNvSpPr>
                <p:nvPr/>
              </p:nvSpPr>
              <p:spPr bwMode="auto">
                <a:xfrm>
                  <a:off x="-72" y="453"/>
                  <a:ext cx="90" cy="157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5 w 811"/>
                    <a:gd name="T5" fmla="*/ 81 h 1416"/>
                    <a:gd name="T6" fmla="*/ 456 w 811"/>
                    <a:gd name="T7" fmla="*/ 87 h 1416"/>
                    <a:gd name="T8" fmla="*/ 577 w 811"/>
                    <a:gd name="T9" fmla="*/ 44 h 1416"/>
                    <a:gd name="T10" fmla="*/ 635 w 811"/>
                    <a:gd name="T11" fmla="*/ 1 h 1416"/>
                    <a:gd name="T12" fmla="*/ 702 w 811"/>
                    <a:gd name="T13" fmla="*/ 29 h 1416"/>
                    <a:gd name="T14" fmla="*/ 768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8 w 811"/>
                    <a:gd name="T21" fmla="*/ 864 h 1416"/>
                    <a:gd name="T22" fmla="*/ 718 w 811"/>
                    <a:gd name="T23" fmla="*/ 885 h 1416"/>
                    <a:gd name="T24" fmla="*/ 696 w 811"/>
                    <a:gd name="T25" fmla="*/ 893 h 1416"/>
                    <a:gd name="T26" fmla="*/ 693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3 w 811"/>
                    <a:gd name="T39" fmla="*/ 1404 h 1416"/>
                    <a:gd name="T40" fmla="*/ 578 w 811"/>
                    <a:gd name="T41" fmla="*/ 1416 h 1416"/>
                    <a:gd name="T42" fmla="*/ 513 w 811"/>
                    <a:gd name="T43" fmla="*/ 1409 h 1416"/>
                    <a:gd name="T44" fmla="*/ 471 w 811"/>
                    <a:gd name="T45" fmla="*/ 1373 h 1416"/>
                    <a:gd name="T46" fmla="*/ 464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7 w 811"/>
                    <a:gd name="T53" fmla="*/ 1410 h 1416"/>
                    <a:gd name="T54" fmla="*/ 245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7 w 811"/>
                    <a:gd name="T61" fmla="*/ 1176 h 1416"/>
                    <a:gd name="T62" fmla="*/ 117 w 811"/>
                    <a:gd name="T63" fmla="*/ 1146 h 1416"/>
                    <a:gd name="T64" fmla="*/ 118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4 w 811"/>
                    <a:gd name="T77" fmla="*/ 813 h 1416"/>
                    <a:gd name="T78" fmla="*/ 4 w 811"/>
                    <a:gd name="T79" fmla="*/ 170 h 1416"/>
                    <a:gd name="T80" fmla="*/ 40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1" y="1"/>
                      </a:lnTo>
                      <a:lnTo>
                        <a:pt x="211" y="20"/>
                      </a:lnTo>
                      <a:lnTo>
                        <a:pt x="233" y="37"/>
                      </a:lnTo>
                      <a:lnTo>
                        <a:pt x="266" y="55"/>
                      </a:lnTo>
                      <a:lnTo>
                        <a:pt x="299" y="70"/>
                      </a:lnTo>
                      <a:lnTo>
                        <a:pt x="335" y="81"/>
                      </a:lnTo>
                      <a:lnTo>
                        <a:pt x="373" y="88"/>
                      </a:lnTo>
                      <a:lnTo>
                        <a:pt x="412" y="90"/>
                      </a:lnTo>
                      <a:lnTo>
                        <a:pt x="456" y="87"/>
                      </a:lnTo>
                      <a:lnTo>
                        <a:pt x="498" y="79"/>
                      </a:lnTo>
                      <a:lnTo>
                        <a:pt x="539" y="65"/>
                      </a:lnTo>
                      <a:lnTo>
                        <a:pt x="577" y="44"/>
                      </a:lnTo>
                      <a:lnTo>
                        <a:pt x="606" y="24"/>
                      </a:lnTo>
                      <a:lnTo>
                        <a:pt x="634" y="1"/>
                      </a:lnTo>
                      <a:lnTo>
                        <a:pt x="635" y="1"/>
                      </a:lnTo>
                      <a:lnTo>
                        <a:pt x="656" y="6"/>
                      </a:lnTo>
                      <a:lnTo>
                        <a:pt x="678" y="16"/>
                      </a:lnTo>
                      <a:lnTo>
                        <a:pt x="702" y="29"/>
                      </a:lnTo>
                      <a:lnTo>
                        <a:pt x="725" y="46"/>
                      </a:lnTo>
                      <a:lnTo>
                        <a:pt x="748" y="67"/>
                      </a:lnTo>
                      <a:lnTo>
                        <a:pt x="768" y="89"/>
                      </a:lnTo>
                      <a:lnTo>
                        <a:pt x="786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6" y="849"/>
                      </a:lnTo>
                      <a:lnTo>
                        <a:pt x="768" y="864"/>
                      </a:lnTo>
                      <a:lnTo>
                        <a:pt x="747" y="876"/>
                      </a:lnTo>
                      <a:lnTo>
                        <a:pt x="722" y="883"/>
                      </a:lnTo>
                      <a:lnTo>
                        <a:pt x="718" y="885"/>
                      </a:lnTo>
                      <a:lnTo>
                        <a:pt x="710" y="887"/>
                      </a:lnTo>
                      <a:lnTo>
                        <a:pt x="703" y="890"/>
                      </a:lnTo>
                      <a:lnTo>
                        <a:pt x="696" y="893"/>
                      </a:lnTo>
                      <a:lnTo>
                        <a:pt x="693" y="894"/>
                      </a:lnTo>
                      <a:lnTo>
                        <a:pt x="693" y="899"/>
                      </a:lnTo>
                      <a:lnTo>
                        <a:pt x="693" y="913"/>
                      </a:lnTo>
                      <a:lnTo>
                        <a:pt x="693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3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3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8" y="1416"/>
                      </a:lnTo>
                      <a:lnTo>
                        <a:pt x="560" y="1416"/>
                      </a:lnTo>
                      <a:lnTo>
                        <a:pt x="535" y="1414"/>
                      </a:lnTo>
                      <a:lnTo>
                        <a:pt x="513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6" y="1355"/>
                      </a:lnTo>
                      <a:lnTo>
                        <a:pt x="464" y="1333"/>
                      </a:lnTo>
                      <a:lnTo>
                        <a:pt x="464" y="1012"/>
                      </a:lnTo>
                      <a:lnTo>
                        <a:pt x="405" y="1012"/>
                      </a:lnTo>
                      <a:lnTo>
                        <a:pt x="405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7" y="1410"/>
                      </a:lnTo>
                      <a:lnTo>
                        <a:pt x="285" y="1415"/>
                      </a:lnTo>
                      <a:lnTo>
                        <a:pt x="262" y="1416"/>
                      </a:lnTo>
                      <a:lnTo>
                        <a:pt x="245" y="1416"/>
                      </a:lnTo>
                      <a:lnTo>
                        <a:pt x="221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6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7" y="1325"/>
                      </a:lnTo>
                      <a:lnTo>
                        <a:pt x="117" y="1176"/>
                      </a:lnTo>
                      <a:lnTo>
                        <a:pt x="117" y="1173"/>
                      </a:lnTo>
                      <a:lnTo>
                        <a:pt x="117" y="1162"/>
                      </a:lnTo>
                      <a:lnTo>
                        <a:pt x="117" y="1146"/>
                      </a:lnTo>
                      <a:lnTo>
                        <a:pt x="117" y="1126"/>
                      </a:lnTo>
                      <a:lnTo>
                        <a:pt x="118" y="1102"/>
                      </a:lnTo>
                      <a:lnTo>
                        <a:pt x="118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8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70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3" y="833"/>
                      </a:lnTo>
                      <a:lnTo>
                        <a:pt x="4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4" y="170"/>
                      </a:lnTo>
                      <a:lnTo>
                        <a:pt x="12" y="145"/>
                      </a:lnTo>
                      <a:lnTo>
                        <a:pt x="24" y="119"/>
                      </a:lnTo>
                      <a:lnTo>
                        <a:pt x="40" y="95"/>
                      </a:lnTo>
                      <a:lnTo>
                        <a:pt x="59" y="72"/>
                      </a:lnTo>
                      <a:lnTo>
                        <a:pt x="80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6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3"/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</p:grpSp>
        </p:grpSp>
        <p:sp>
          <p:nvSpPr>
            <p:cNvPr id="20" name="Isosceles Triangle 19"/>
            <p:cNvSpPr/>
            <p:nvPr/>
          </p:nvSpPr>
          <p:spPr>
            <a:xfrm rot="5400000">
              <a:off x="2820689" y="4472155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833"/>
              <a:endParaRPr lang="en-US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 rot="5400000">
              <a:off x="2820689" y="5549833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833"/>
              <a:endParaRPr lang="en-US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 rot="5400000">
              <a:off x="2820689" y="6070643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833"/>
              <a:endParaRPr lang="en-US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 rot="5400000">
              <a:off x="2820689" y="2308390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833"/>
              <a:endParaRPr lang="en-US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 rot="5400000">
              <a:off x="2820689" y="3390052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833"/>
              <a:endParaRPr lang="en-US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 rot="5400000">
              <a:off x="2820689" y="2846799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833"/>
              <a:endParaRPr lang="en-US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 rot="5400000">
              <a:off x="2820689" y="3924477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833"/>
              <a:endParaRPr lang="en-US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5400000">
              <a:off x="2820689" y="1776024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833"/>
              <a:endParaRPr lang="en-US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533503" y="3995057"/>
              <a:ext cx="2316480" cy="0"/>
            </a:xfrm>
            <a:prstGeom prst="line">
              <a:avLst/>
            </a:prstGeom>
            <a:ln w="3175">
              <a:solidFill>
                <a:srgbClr val="0A6F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3635767" y="2272448"/>
              <a:ext cx="3178754" cy="663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33" fontAlgn="ctr"/>
              <a:r>
                <a:rPr lang="zh-TW" altLang="en-US" dirty="0">
                  <a:solidFill>
                    <a:srgbClr val="0CB27C"/>
                  </a:solidFill>
                  <a:latin typeface="Calibri" panose="020F0502020204030204" pitchFamily="34" charset="0"/>
                  <a:ea typeface="Apple LiGothic" pitchFamily="2" charset="-120"/>
                </a:rPr>
                <a:t>每年總消費額 </a:t>
              </a:r>
              <a:endParaRPr lang="en-US" altLang="zh-TW" dirty="0">
                <a:solidFill>
                  <a:srgbClr val="0CB27C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  <a:p>
              <a:pPr defTabSz="913833" fontAlgn="ctr"/>
              <a:r>
                <a:rPr lang="en-US" altLang="zh-TW" dirty="0">
                  <a:solidFill>
                    <a:srgbClr val="0CB27C"/>
                  </a:solidFill>
                  <a:latin typeface="Calibri" panose="020F0502020204030204" pitchFamily="34" charset="0"/>
                  <a:ea typeface="Apple LiGothic" pitchFamily="2" charset="-120"/>
                </a:rPr>
                <a:t>Annual Total</a:t>
              </a:r>
              <a:endParaRPr lang="en-US" dirty="0">
                <a:solidFill>
                  <a:srgbClr val="0CB27C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35767" y="2895948"/>
              <a:ext cx="3178754" cy="673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33" fontAlgn="ctr"/>
              <a:r>
                <a:rPr lang="en-US" sz="4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Arial" panose="020B0604020202020204" pitchFamily="34" charset="0"/>
                </a:rPr>
                <a:t>HK$</a:t>
              </a:r>
              <a:r>
                <a:rPr lang="en-US" altLang="zh-TW" sz="4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Arial" panose="020B0604020202020204" pitchFamily="34" charset="0"/>
                </a:rPr>
                <a:t>103</a:t>
              </a:r>
              <a:r>
                <a:rPr lang="en-US" sz="4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Arial" panose="020B0604020202020204" pitchFamily="34" charset="0"/>
                </a:rPr>
                <a:t>,</a:t>
              </a:r>
              <a:r>
                <a:rPr lang="en-US" altLang="zh-TW" sz="4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Arial" panose="020B0604020202020204" pitchFamily="34" charset="0"/>
                </a:rPr>
                <a:t>999</a:t>
              </a:r>
              <a:endParaRPr lang="en-US" sz="4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69090" y="4340666"/>
              <a:ext cx="2317628" cy="937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33" fontAlgn="ctr"/>
              <a:r>
                <a:rPr lang="zh-TW" altLang="en-US" dirty="0">
                  <a:solidFill>
                    <a:srgbClr val="0CB27C"/>
                  </a:solidFill>
                  <a:latin typeface="Calibri" panose="020F0502020204030204" pitchFamily="34" charset="0"/>
                  <a:ea typeface="Apple LiGothic" pitchFamily="2" charset="-120"/>
                </a:rPr>
                <a:t>平均每月消費額</a:t>
              </a:r>
              <a:r>
                <a:rPr lang="en-US" altLang="zh-TW" dirty="0">
                  <a:solidFill>
                    <a:srgbClr val="0CB27C"/>
                  </a:solidFill>
                  <a:latin typeface="Calibri" panose="020F0502020204030204" pitchFamily="34" charset="0"/>
                  <a:ea typeface="Apple LiGothic" pitchFamily="2" charset="-120"/>
                </a:rPr>
                <a:t/>
              </a:r>
              <a:br>
                <a:rPr lang="en-US" altLang="zh-TW" dirty="0">
                  <a:solidFill>
                    <a:srgbClr val="0CB27C"/>
                  </a:solidFill>
                  <a:latin typeface="Calibri" panose="020F0502020204030204" pitchFamily="34" charset="0"/>
                  <a:ea typeface="Apple LiGothic" pitchFamily="2" charset="-120"/>
                </a:rPr>
              </a:br>
              <a:r>
                <a:rPr lang="en-US" dirty="0">
                  <a:solidFill>
                    <a:srgbClr val="0CB27C"/>
                  </a:solidFill>
                  <a:latin typeface="Calibri" panose="020F0502020204030204" pitchFamily="34" charset="0"/>
                  <a:ea typeface="Apple LiGothic" pitchFamily="2" charset="-120"/>
                </a:rPr>
                <a:t>Monthly Total</a:t>
              </a:r>
            </a:p>
            <a:p>
              <a:pPr defTabSz="913833" fontAlgn="ctr"/>
              <a:endParaRPr lang="en-US" dirty="0">
                <a:solidFill>
                  <a:srgbClr val="0CB27C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635767" y="4897505"/>
              <a:ext cx="2382752" cy="673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33" fontAlgn="ctr"/>
              <a:r>
                <a:rPr lang="en-US" sz="4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Arial" panose="020B0604020202020204" pitchFamily="34" charset="0"/>
                </a:rPr>
                <a:t>HK$</a:t>
              </a:r>
              <a:r>
                <a:rPr lang="en-US" altLang="zh-TW" sz="4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Arial" panose="020B0604020202020204" pitchFamily="34" charset="0"/>
                </a:rPr>
                <a:t>8,667</a:t>
              </a:r>
              <a:endParaRPr lang="en-US" sz="4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009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" y="32"/>
            <a:ext cx="12191999" cy="1121321"/>
          </a:xfrm>
          <a:prstGeom prst="rect">
            <a:avLst/>
          </a:prstGeom>
        </p:spPr>
        <p:txBody>
          <a:bodyPr lIns="121850" tIns="60925" rIns="121850" bIns="60925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300" cap="all" dirty="0">
                <a:ln w="3175"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這是你的選擇</a:t>
            </a:r>
            <a:endParaRPr lang="en-US" sz="5300" cap="all" dirty="0">
              <a:ln w="3175">
                <a:noFill/>
              </a:ln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" y="740701"/>
            <a:ext cx="12191999" cy="1224072"/>
          </a:xfrm>
          <a:prstGeom prst="rect">
            <a:avLst/>
          </a:prstGeom>
        </p:spPr>
        <p:txBody>
          <a:bodyPr lIns="121850" tIns="60925" rIns="121850" bIns="60925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cap="all" dirty="0">
                <a:ln w="3175"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It’s Your Choice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4218253" y="3406263"/>
            <a:ext cx="3767667" cy="1647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57320" y="1584032"/>
            <a:ext cx="5481245" cy="1231101"/>
          </a:xfrm>
          <a:prstGeom prst="rect">
            <a:avLst/>
          </a:prstGeom>
        </p:spPr>
        <p:txBody>
          <a:bodyPr wrap="square" lIns="121850" tIns="60925" rIns="121850" bIns="60925">
            <a:spAutoFit/>
          </a:bodyPr>
          <a:lstStyle/>
          <a:p>
            <a:pPr algn="ctr" defTabSz="1218418"/>
            <a:r>
              <a:rPr lang="zh-TW" altLang="en-US" sz="3600" dirty="0">
                <a:solidFill>
                  <a:srgbClr val="00B0F0"/>
                </a:solidFill>
                <a:latin typeface="Calibri" panose="020F0502020204030204" pitchFamily="34" charset="0"/>
                <a:ea typeface="Apple LiGothic" pitchFamily="2" charset="-120"/>
              </a:rPr>
              <a:t>你可以繼續消費，</a:t>
            </a:r>
          </a:p>
          <a:p>
            <a:pPr algn="ctr" defTabSz="1218418"/>
            <a:r>
              <a:rPr lang="zh-TW" altLang="en-US" sz="3600" dirty="0">
                <a:solidFill>
                  <a:srgbClr val="00B0F0"/>
                </a:solidFill>
                <a:latin typeface="Calibri" panose="020F0502020204030204" pitchFamily="34" charset="0"/>
                <a:ea typeface="Apple LiGothic" pitchFamily="2" charset="-120"/>
              </a:rPr>
              <a:t>幫別人、幫別的公司賺錢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4518" y="1508788"/>
            <a:ext cx="6007513" cy="1231101"/>
          </a:xfrm>
          <a:prstGeom prst="rect">
            <a:avLst/>
          </a:prstGeom>
        </p:spPr>
        <p:txBody>
          <a:bodyPr wrap="square" lIns="121850" tIns="60925" rIns="121850" bIns="60925">
            <a:spAutoFit/>
          </a:bodyPr>
          <a:lstStyle/>
          <a:p>
            <a:pPr algn="ctr" defTabSz="1218418"/>
            <a:r>
              <a:rPr lang="zh-TW" altLang="en-US" sz="3600" dirty="0">
                <a:solidFill>
                  <a:srgbClr val="FFBE00"/>
                </a:solidFill>
                <a:latin typeface="Calibri" panose="020F0502020204030204" pitchFamily="34" charset="0"/>
                <a:ea typeface="Apple LiGothic" pitchFamily="2" charset="-120"/>
              </a:rPr>
              <a:t>你也可以透過購物年金，</a:t>
            </a:r>
          </a:p>
          <a:p>
            <a:pPr algn="ctr" defTabSz="1218418"/>
            <a:r>
              <a:rPr lang="zh-TW" altLang="en-US" sz="3600" dirty="0">
                <a:solidFill>
                  <a:srgbClr val="FFBE00"/>
                </a:solidFill>
                <a:latin typeface="Calibri" panose="020F0502020204030204" pitchFamily="34" charset="0"/>
                <a:ea typeface="Apple LiGothic" pitchFamily="2" charset="-120"/>
              </a:rPr>
              <a:t>轉消費為收入，幫自己賺錢</a:t>
            </a:r>
          </a:p>
        </p:txBody>
      </p:sp>
      <p:sp>
        <p:nvSpPr>
          <p:cNvPr id="9" name="Oval 8"/>
          <p:cNvSpPr/>
          <p:nvPr/>
        </p:nvSpPr>
        <p:spPr>
          <a:xfrm>
            <a:off x="5328293" y="2741944"/>
            <a:ext cx="1382849" cy="1364345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5" rIns="121850" bIns="60925" rtlCol="0" anchor="ctr"/>
          <a:lstStyle/>
          <a:p>
            <a:pPr algn="ctr" defTabSz="1218418"/>
            <a:r>
              <a:rPr lang="zh-TW" altLang="en-US" sz="2700" dirty="0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或</a:t>
            </a:r>
            <a:r>
              <a:rPr lang="zh-CN" altLang="en-US" sz="27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者</a:t>
            </a:r>
            <a:endParaRPr lang="en-US" altLang="zh-CN" sz="2700" dirty="0">
              <a:solidFill>
                <a:prstClr val="white"/>
              </a:solidFill>
              <a:latin typeface="Calibri" panose="020F0502020204030204" pitchFamily="34" charset="0"/>
              <a:ea typeface="Apple LiGothic" pitchFamily="2" charset="-120"/>
            </a:endParaRPr>
          </a:p>
          <a:p>
            <a:pPr algn="ctr" defTabSz="1218418"/>
            <a:r>
              <a:rPr lang="en-US" sz="2700" dirty="0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" y="5529657"/>
            <a:ext cx="12191999" cy="779695"/>
          </a:xfrm>
          <a:prstGeom prst="rect">
            <a:avLst/>
          </a:prstGeom>
        </p:spPr>
        <p:txBody>
          <a:bodyPr wrap="square" lIns="121850" tIns="60925" rIns="121850" bIns="60925">
            <a:spAutoFit/>
          </a:bodyPr>
          <a:lstStyle/>
          <a:p>
            <a:pPr algn="ctr" defTabSz="1218418"/>
            <a:r>
              <a:rPr lang="zh-TW" altLang="en-US" sz="4300" cap="all" dirty="0">
                <a:solidFill>
                  <a:srgbClr val="000000"/>
                </a:solidFill>
                <a:latin typeface="Calibri" panose="020F0502020204030204" pitchFamily="34" charset="0"/>
                <a:ea typeface="Apple LiGothic" pitchFamily="2" charset="-120"/>
              </a:rPr>
              <a:t>你會選擇哪一種？</a:t>
            </a:r>
            <a:endParaRPr lang="en-US" sz="4300" cap="all" dirty="0">
              <a:solidFill>
                <a:srgbClr val="000000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726" y="2852967"/>
            <a:ext cx="5366987" cy="1738867"/>
          </a:xfrm>
          <a:prstGeom prst="rect">
            <a:avLst/>
          </a:prstGeom>
        </p:spPr>
        <p:txBody>
          <a:bodyPr wrap="square" lIns="121850" tIns="60925" rIns="121850" bIns="60925">
            <a:spAutoFit/>
          </a:bodyPr>
          <a:lstStyle/>
          <a:p>
            <a:pPr algn="ctr" defTabSz="1218418"/>
            <a:r>
              <a:rPr lang="en-US" sz="3500" dirty="0">
                <a:solidFill>
                  <a:srgbClr val="00B0F0"/>
                </a:solidFill>
                <a:latin typeface="Calibri" panose="020F0502020204030204" pitchFamily="34" charset="0"/>
                <a:ea typeface="Apple LiGothic" pitchFamily="2" charset="-120"/>
              </a:rPr>
              <a:t>You can continue to shop and make other companies and people money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76053" y="2660946"/>
            <a:ext cx="5472608" cy="2277476"/>
          </a:xfrm>
          <a:prstGeom prst="rect">
            <a:avLst/>
          </a:prstGeom>
        </p:spPr>
        <p:txBody>
          <a:bodyPr wrap="square" lIns="121850" tIns="60925" rIns="121850" bIns="60925">
            <a:spAutoFit/>
          </a:bodyPr>
          <a:lstStyle/>
          <a:p>
            <a:pPr algn="ctr" defTabSz="1218418"/>
            <a:r>
              <a:rPr lang="en-US" sz="3500" dirty="0">
                <a:solidFill>
                  <a:srgbClr val="FFBE00"/>
                </a:solidFill>
                <a:latin typeface="Calibri" panose="020F0502020204030204" pitchFamily="34" charset="0"/>
                <a:ea typeface="Apple LiGothic" pitchFamily="2" charset="-120"/>
              </a:rPr>
              <a:t>You can convert your spending into earning with the Shopping </a:t>
            </a:r>
            <a:r>
              <a:rPr lang="en-US" sz="3500" dirty="0" err="1">
                <a:solidFill>
                  <a:srgbClr val="FFC000"/>
                </a:solidFill>
                <a:latin typeface="Calibri" panose="020F0502020204030204" pitchFamily="34" charset="0"/>
                <a:ea typeface="Apple LiGothic" pitchFamily="2" charset="-120"/>
              </a:rPr>
              <a:t>Annuity</a:t>
            </a:r>
            <a:r>
              <a:rPr lang="en-US" sz="3500" baseline="30000" dirty="0" err="1">
                <a:solidFill>
                  <a:srgbClr val="FFC000"/>
                </a:solidFill>
                <a:latin typeface="Calibri" panose="020F0502020204030204" pitchFamily="34" charset="0"/>
                <a:ea typeface="Apple LiGothic" pitchFamily="2" charset="-120"/>
              </a:rPr>
              <a:t>TM</a:t>
            </a:r>
            <a:r>
              <a:rPr lang="en-US" sz="3500" baseline="30000" dirty="0">
                <a:solidFill>
                  <a:srgbClr val="FFC000"/>
                </a:solidFill>
                <a:latin typeface="Calibri" panose="020F0502020204030204" pitchFamily="34" charset="0"/>
                <a:ea typeface="Apple LiGothic" pitchFamily="2" charset="-120"/>
              </a:rPr>
              <a:t> </a:t>
            </a:r>
            <a:r>
              <a:rPr lang="en-US" sz="3500" dirty="0">
                <a:solidFill>
                  <a:srgbClr val="FFBE00"/>
                </a:solidFill>
                <a:latin typeface="Calibri" panose="020F0502020204030204" pitchFamily="34" charset="0"/>
                <a:ea typeface="Apple LiGothic" pitchFamily="2" charset="-120"/>
              </a:rPr>
              <a:t>and help yourself make money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8725" y="6187764"/>
            <a:ext cx="12230725" cy="697621"/>
          </a:xfrm>
          <a:prstGeom prst="rect">
            <a:avLst/>
          </a:prstGeom>
        </p:spPr>
        <p:txBody>
          <a:bodyPr wrap="square" lIns="121850" tIns="60925" rIns="121850" bIns="60925">
            <a:spAutoFit/>
          </a:bodyPr>
          <a:lstStyle/>
          <a:p>
            <a:pPr algn="ctr" defTabSz="1218418"/>
            <a:r>
              <a:rPr lang="en-US" sz="3700" cap="all" dirty="0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Which do you Prefer?</a:t>
            </a:r>
          </a:p>
        </p:txBody>
      </p:sp>
    </p:spTree>
    <p:extLst>
      <p:ext uri="{BB962C8B-B14F-4D97-AF65-F5344CB8AC3E}">
        <p14:creationId xmlns:p14="http://schemas.microsoft.com/office/powerpoint/2010/main" val="458089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41" y="1441563"/>
            <a:ext cx="3925801" cy="3829732"/>
          </a:xfrm>
          <a:prstGeom prst="rect">
            <a:avLst/>
          </a:prstGeom>
          <a:effectLst>
            <a:outerShdw blurRad="1219200" sx="118000" sy="118000" algn="ctr" rotWithShape="0">
              <a:prstClr val="black">
                <a:alpha val="28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5039883" y="1775239"/>
            <a:ext cx="5308428" cy="2031655"/>
            <a:chOff x="5313864" y="2647540"/>
            <a:chExt cx="5308427" cy="2031652"/>
          </a:xfrm>
        </p:grpSpPr>
        <p:grpSp>
          <p:nvGrpSpPr>
            <p:cNvPr id="3" name="Group 2"/>
            <p:cNvGrpSpPr/>
            <p:nvPr/>
          </p:nvGrpSpPr>
          <p:grpSpPr>
            <a:xfrm>
              <a:off x="5466265" y="2647540"/>
              <a:ext cx="3505451" cy="365760"/>
              <a:chOff x="5423336" y="2210893"/>
              <a:chExt cx="3320734" cy="36576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3336" y="2292945"/>
                <a:ext cx="1860331" cy="20165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39474" y="2283189"/>
                <a:ext cx="1304596" cy="221168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7330965" y="2210893"/>
                <a:ext cx="0" cy="36576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/>
            <p:cNvSpPr/>
            <p:nvPr/>
          </p:nvSpPr>
          <p:spPr>
            <a:xfrm>
              <a:off x="5313864" y="3051399"/>
              <a:ext cx="5308427" cy="1627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01"/>
              <a:r>
                <a:rPr lang="zh-TW" altLang="en-US" sz="5900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購物年金</a:t>
              </a:r>
              <a:endParaRPr lang="en-US" altLang="zh-TW" sz="59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  <a:p>
              <a:pPr defTabSz="913901"/>
              <a:endParaRPr lang="en-US" sz="5900" cap="all" baseline="30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6744" y="3793482"/>
              <a:ext cx="5141231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70"/>
              <a:r>
                <a:rPr lang="zh-TW" altLang="en-US" sz="4300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latin typeface="Calibri" panose="020F0502020204030204" pitchFamily="34" charset="0"/>
                  <a:ea typeface="Apple LiGothic" pitchFamily="2" charset="-120"/>
                </a:rPr>
                <a:t>轉消費為收入</a:t>
              </a:r>
              <a:endParaRPr lang="en-US" sz="43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39910" y="3867329"/>
            <a:ext cx="6872147" cy="1175465"/>
            <a:chOff x="5313865" y="3051400"/>
            <a:chExt cx="5154110" cy="881598"/>
          </a:xfrm>
        </p:grpSpPr>
        <p:sp>
          <p:nvSpPr>
            <p:cNvPr id="13" name="Rectangle 12"/>
            <p:cNvSpPr/>
            <p:nvPr/>
          </p:nvSpPr>
          <p:spPr>
            <a:xfrm>
              <a:off x="5313865" y="3051400"/>
              <a:ext cx="4791215" cy="5655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901"/>
              <a:r>
                <a:rPr lang="en-US" sz="4300" b="1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The Shopping </a:t>
              </a:r>
              <a:r>
                <a:rPr lang="en-US" sz="4300" b="1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ANNUITY</a:t>
              </a:r>
              <a:r>
                <a:rPr lang="en-US" sz="4300" b="1" baseline="300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TM</a:t>
              </a:r>
              <a:endParaRPr lang="en-US" sz="3700" b="1" cap="all" baseline="30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26743" y="3586750"/>
              <a:ext cx="5141232" cy="34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70"/>
              <a:r>
                <a:rPr lang="en-US" sz="2400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latin typeface="Calibri" panose="020F0502020204030204" pitchFamily="34" charset="0"/>
                  <a:ea typeface="Apple LiGothic" pitchFamily="2" charset="-120"/>
                </a:rPr>
                <a:t>Convert Spending Into 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889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" y="3333012"/>
            <a:ext cx="5864353" cy="3320529"/>
            <a:chOff x="0" y="3819832"/>
            <a:chExt cx="5864352" cy="1947043"/>
          </a:xfrm>
        </p:grpSpPr>
        <p:sp>
          <p:nvSpPr>
            <p:cNvPr id="4" name="Rectangle 3"/>
            <p:cNvSpPr/>
            <p:nvPr/>
          </p:nvSpPr>
          <p:spPr>
            <a:xfrm>
              <a:off x="0" y="3819832"/>
              <a:ext cx="5864352" cy="194704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2">
                    <a:lumMod val="50000"/>
                  </a:schemeClr>
                </a:gs>
                <a:gs pos="36000">
                  <a:schemeClr val="accent2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63347" defTabSz="1218690"/>
              <a:endParaRPr lang="en-US" sz="8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35345" y="3959851"/>
              <a:ext cx="5053199" cy="388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92"/>
              <a:r>
                <a:rPr lang="zh-TW" altLang="en-US" sz="370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Century Gothic"/>
                </a:rPr>
                <a:t>如何開始建立購物年金？</a:t>
              </a:r>
              <a:endParaRPr lang="en-US" sz="3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Century Gothic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324" y="4326508"/>
              <a:ext cx="5514483" cy="388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92"/>
              <a:r>
                <a:rPr lang="zh-CN" altLang="en-US" sz="3700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從</a:t>
              </a:r>
              <a:r>
                <a:rPr lang="zh-TW" altLang="en-US" sz="3700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改變你的購物習慣</a:t>
              </a:r>
              <a:r>
                <a:rPr lang="zh-CN" altLang="en-US" sz="3700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開始</a:t>
              </a:r>
              <a:endParaRPr lang="en-US" sz="37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43340" y="4869160"/>
            <a:ext cx="7968885" cy="533480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913992"/>
            <a:r>
              <a:rPr lang="en-US" sz="2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Century Gothic"/>
              </a:rPr>
              <a:t>How Do You Fund Your Shopping </a:t>
            </a:r>
            <a:r>
              <a:rPr lang="en-US" sz="270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Century Gothic"/>
              </a:rPr>
              <a:t>Annuity</a:t>
            </a:r>
            <a:r>
              <a:rPr lang="en-US" sz="2700" b="1" baseline="30000" dirty="0" err="1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TM</a:t>
            </a:r>
            <a:r>
              <a:rPr lang="en-US" sz="2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Century Gothic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339" y="5445227"/>
            <a:ext cx="6199776" cy="1107996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913992"/>
            <a:r>
              <a:rPr 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It Begins by Adjusting </a:t>
            </a:r>
          </a:p>
          <a:p>
            <a:pPr defTabSz="913992"/>
            <a:r>
              <a:rPr 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Your Shopping Behaviors</a:t>
            </a:r>
          </a:p>
        </p:txBody>
      </p:sp>
    </p:spTree>
    <p:extLst>
      <p:ext uri="{BB962C8B-B14F-4D97-AF65-F5344CB8AC3E}">
        <p14:creationId xmlns:p14="http://schemas.microsoft.com/office/powerpoint/2010/main" val="1871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P_MotivesImage_NewLogo_10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737" y="5430384"/>
            <a:ext cx="5820856" cy="1455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8681" y="68649"/>
            <a:ext cx="2457617" cy="3156217"/>
            <a:chOff x="8992525" y="1296141"/>
            <a:chExt cx="2643761" cy="3135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2525" y="1296141"/>
              <a:ext cx="2643761" cy="26437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4648" y="1719836"/>
              <a:ext cx="892969" cy="257175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8288" y="1419625"/>
              <a:ext cx="1106118" cy="30118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94387">
              <a:off x="9782298" y="2758803"/>
              <a:ext cx="972582" cy="186530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942" y="2611194"/>
            <a:ext cx="4692012" cy="3131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18" y="2439729"/>
            <a:ext cx="3282169" cy="328216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76773" y="-219405"/>
            <a:ext cx="3335187" cy="2689133"/>
            <a:chOff x="8796513" y="1275606"/>
            <a:chExt cx="3486943" cy="27344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5486" y="1275606"/>
              <a:ext cx="1816607" cy="273447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56" y="1410911"/>
              <a:ext cx="1806800" cy="25885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6513" y="1771895"/>
              <a:ext cx="931320" cy="206019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576" y="1275606"/>
              <a:ext cx="1816442" cy="2734471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5327916" y="-123395"/>
            <a:ext cx="7104789" cy="6420907"/>
            <a:chOff x="3995936" y="-92546"/>
            <a:chExt cx="5328592" cy="4815680"/>
          </a:xfrm>
        </p:grpSpPr>
        <p:grpSp>
          <p:nvGrpSpPr>
            <p:cNvPr id="45" name="Group 44"/>
            <p:cNvGrpSpPr/>
            <p:nvPr/>
          </p:nvGrpSpPr>
          <p:grpSpPr>
            <a:xfrm>
              <a:off x="3995936" y="-92546"/>
              <a:ext cx="5328592" cy="4815680"/>
              <a:chOff x="3340110" y="1918557"/>
              <a:chExt cx="5571499" cy="503520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3429015" y="2023577"/>
                <a:ext cx="5333986" cy="4930185"/>
              </a:xfrm>
              <a:prstGeom prst="rect">
                <a:avLst/>
              </a:prstGeom>
              <a:solidFill>
                <a:srgbClr val="443988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270000" dist="38100" dir="16200000" sx="127000" sy="127000" rotWithShape="0">
                  <a:prstClr val="black">
                    <a:alpha val="40000"/>
                  </a:prstClr>
                </a:outerShdw>
              </a:effectLst>
            </p:spPr>
            <p:txBody>
              <a:bodyPr lIns="91436" tIns="45718" rIns="91436" bIns="45718" rtlCol="0" anchor="ctr"/>
              <a:lstStyle/>
              <a:p>
                <a:pPr algn="ctr" defTabSz="1218628"/>
                <a:endParaRPr lang="en-US" kern="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3901456" y="1918557"/>
                <a:ext cx="4389120" cy="1129356"/>
                <a:chOff x="3340655" y="1918543"/>
                <a:chExt cx="4389120" cy="1129356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3545829" y="1918543"/>
                  <a:ext cx="4132943" cy="85997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36" tIns="45718" rIns="91436" bIns="45718" rtlCol="0" anchor="ctr"/>
                <a:lstStyle/>
                <a:p>
                  <a:pPr algn="ctr" defTabSz="1218628"/>
                  <a:r>
                    <a:rPr lang="zh-TW" altLang="en-US" sz="3500" kern="0" cap="all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rPr>
                    <a:t>獨家代理品牌</a:t>
                  </a:r>
                  <a:endParaRPr lang="en-US" sz="3500" kern="0" cap="all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cxnSp>
              <p:nvCxnSpPr>
                <p:cNvPr id="72" name="Straight Connector 71"/>
                <p:cNvCxnSpPr/>
                <p:nvPr/>
              </p:nvCxnSpPr>
              <p:spPr>
                <a:xfrm rot="5400000">
                  <a:off x="5535215" y="853339"/>
                  <a:ext cx="0" cy="438912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B0F0"/>
                  </a:solidFill>
                  <a:prstDash val="sysDash"/>
                  <a:miter lim="800000"/>
                </a:ln>
                <a:effectLst/>
              </p:spPr>
            </p:cxnSp>
          </p:grpSp>
          <p:sp>
            <p:nvSpPr>
              <p:cNvPr id="48" name="Rectangle 47"/>
              <p:cNvSpPr/>
              <p:nvPr/>
            </p:nvSpPr>
            <p:spPr>
              <a:xfrm>
                <a:off x="3340110" y="5094119"/>
                <a:ext cx="5571499" cy="965416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ctr" defTabSz="1218628">
                  <a:buClr>
                    <a:srgbClr val="404040"/>
                  </a:buClr>
                  <a:buSzPct val="100000"/>
                </a:pPr>
                <a:r>
                  <a:rPr lang="zh-TW" altLang="en-US" sz="2400" kern="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  <a:cs typeface="Calibri"/>
                    <a:sym typeface="Century Gothic"/>
                  </a:rPr>
                  <a:t>現在就開始找出那些你可以在美安購買的</a:t>
                </a:r>
                <a:endParaRPr lang="en-US" altLang="zh-TW" sz="2400" kern="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Calibri"/>
                  <a:sym typeface="Century Gothic"/>
                </a:endParaRPr>
              </a:p>
              <a:p>
                <a:pPr algn="ctr" defTabSz="1218628">
                  <a:buClr>
                    <a:srgbClr val="404040"/>
                  </a:buClr>
                  <a:buSzPct val="100000"/>
                </a:pPr>
                <a:r>
                  <a:rPr lang="zh-TW" altLang="en-US" sz="2400" kern="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  <a:cs typeface="Calibri"/>
                    <a:sym typeface="Century Gothic"/>
                  </a:rPr>
                  <a:t>產品，並停止購買其他品牌，如此才是</a:t>
                </a:r>
                <a:endParaRPr lang="en-US" altLang="zh-TW" sz="2400" kern="0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Calibri"/>
                  <a:sym typeface="Century Gothic"/>
                </a:endParaRPr>
              </a:p>
              <a:p>
                <a:pPr algn="ctr" defTabSz="1218628">
                  <a:buClr>
                    <a:srgbClr val="404040"/>
                  </a:buClr>
                  <a:buSzPct val="100000"/>
                </a:pPr>
                <a:r>
                  <a:rPr lang="zh-TW" altLang="en-US" sz="2400" kern="0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  <a:cs typeface="Calibri"/>
                    <a:sym typeface="Century Gothic"/>
                  </a:rPr>
                  <a:t>真正落實購物年金。</a:t>
                </a: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4004271" y="3355131"/>
                <a:ext cx="1334223" cy="1350257"/>
                <a:chOff x="4030900" y="3291631"/>
                <a:chExt cx="1334223" cy="1350257"/>
              </a:xfrm>
            </p:grpSpPr>
            <p:sp>
              <p:nvSpPr>
                <p:cNvPr id="68" name="Rounded Rectangle 67"/>
                <p:cNvSpPr/>
                <p:nvPr/>
              </p:nvSpPr>
              <p:spPr>
                <a:xfrm>
                  <a:off x="4151135" y="3291631"/>
                  <a:ext cx="1049669" cy="1048011"/>
                </a:xfrm>
                <a:prstGeom prst="roundRect">
                  <a:avLst/>
                </a:prstGeom>
                <a:solidFill>
                  <a:srgbClr val="44398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8690"/>
                  <a:endParaRPr lang="en-US" sz="2400" kern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4030900" y="4340194"/>
                  <a:ext cx="1334223" cy="3016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1218628">
                    <a:buClr>
                      <a:srgbClr val="404040"/>
                    </a:buClr>
                    <a:buSzPct val="100000"/>
                  </a:pPr>
                  <a:r>
                    <a:rPr lang="zh-TW" altLang="en-US" b="1" kern="0" cap="all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  <a:cs typeface="Calibri"/>
                      <a:sym typeface="Century Gothic"/>
                    </a:rPr>
                    <a:t>更優質產品</a:t>
                  </a:r>
                  <a:endParaRPr lang="en-US" b="1" kern="0" cap="all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  <a:cs typeface="Calibri"/>
                    <a:sym typeface="Century Gothic"/>
                  </a:endParaRPr>
                </a:p>
              </p:txBody>
            </p:sp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100000"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6329" y="3627653"/>
                  <a:ext cx="803365" cy="348327"/>
                </a:xfrm>
                <a:prstGeom prst="rect">
                  <a:avLst/>
                </a:prstGeom>
              </p:spPr>
            </p:pic>
          </p:grpSp>
          <p:grpSp>
            <p:nvGrpSpPr>
              <p:cNvPr id="50" name="Group 49"/>
              <p:cNvGrpSpPr/>
              <p:nvPr/>
            </p:nvGrpSpPr>
            <p:grpSpPr>
              <a:xfrm>
                <a:off x="5480142" y="3320419"/>
                <a:ext cx="1239525" cy="1384969"/>
                <a:chOff x="5476239" y="3256919"/>
                <a:chExt cx="1239525" cy="1384969"/>
              </a:xfrm>
            </p:grpSpPr>
            <p:sp>
              <p:nvSpPr>
                <p:cNvPr id="65" name="Rounded Rectangle 64"/>
                <p:cNvSpPr/>
                <p:nvPr/>
              </p:nvSpPr>
              <p:spPr>
                <a:xfrm>
                  <a:off x="5575080" y="3256919"/>
                  <a:ext cx="1049670" cy="1048014"/>
                </a:xfrm>
                <a:prstGeom prst="roundRect">
                  <a:avLst/>
                </a:prstGeom>
                <a:solidFill>
                  <a:srgbClr val="44398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8690"/>
                  <a:endParaRPr lang="en-US" sz="2400" kern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5476239" y="4340194"/>
                  <a:ext cx="1239525" cy="3016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1218628">
                    <a:buClr>
                      <a:srgbClr val="404040"/>
                    </a:buClr>
                    <a:buSzPct val="100000"/>
                  </a:pPr>
                  <a:r>
                    <a:rPr lang="zh-TW" altLang="en-US" b="1" kern="0" cap="all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  <a:cs typeface="Calibri"/>
                      <a:sym typeface="Century Gothic"/>
                    </a:rPr>
                    <a:t>更優惠價格</a:t>
                  </a:r>
                  <a:endParaRPr lang="en-US" b="1" kern="0" cap="all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  <a:cs typeface="Calibri"/>
                    <a:sym typeface="Century Gothic"/>
                  </a:endParaRPr>
                </a:p>
              </p:txBody>
            </p:sp>
            <p:sp>
              <p:nvSpPr>
                <p:cNvPr id="67" name="Freeform 20"/>
                <p:cNvSpPr>
                  <a:spLocks noEditPoints="1"/>
                </p:cNvSpPr>
                <p:nvPr/>
              </p:nvSpPr>
              <p:spPr bwMode="auto">
                <a:xfrm>
                  <a:off x="5735909" y="3434599"/>
                  <a:ext cx="772094" cy="755119"/>
                </a:xfrm>
                <a:custGeom>
                  <a:avLst/>
                  <a:gdLst>
                    <a:gd name="T0" fmla="*/ 1473 w 3259"/>
                    <a:gd name="T1" fmla="*/ 1413 h 3226"/>
                    <a:gd name="T2" fmla="*/ 1233 w 3259"/>
                    <a:gd name="T3" fmla="*/ 1527 h 3226"/>
                    <a:gd name="T4" fmla="*/ 1192 w 3259"/>
                    <a:gd name="T5" fmla="*/ 1770 h 3226"/>
                    <a:gd name="T6" fmla="*/ 1300 w 3259"/>
                    <a:gd name="T7" fmla="*/ 2036 h 3226"/>
                    <a:gd name="T8" fmla="*/ 1264 w 3259"/>
                    <a:gd name="T9" fmla="*/ 2179 h 3226"/>
                    <a:gd name="T10" fmla="*/ 1110 w 3259"/>
                    <a:gd name="T11" fmla="*/ 2144 h 3226"/>
                    <a:gd name="T12" fmla="*/ 950 w 3259"/>
                    <a:gd name="T13" fmla="*/ 1906 h 3226"/>
                    <a:gd name="T14" fmla="*/ 855 w 3259"/>
                    <a:gd name="T15" fmla="*/ 2156 h 3226"/>
                    <a:gd name="T16" fmla="*/ 1133 w 3259"/>
                    <a:gd name="T17" fmla="*/ 2390 h 3226"/>
                    <a:gd name="T18" fmla="*/ 1418 w 3259"/>
                    <a:gd name="T19" fmla="*/ 2382 h 3226"/>
                    <a:gd name="T20" fmla="*/ 1568 w 3259"/>
                    <a:gd name="T21" fmla="*/ 2185 h 3226"/>
                    <a:gd name="T22" fmla="*/ 1508 w 3259"/>
                    <a:gd name="T23" fmla="*/ 1906 h 3226"/>
                    <a:gd name="T24" fmla="*/ 1446 w 3259"/>
                    <a:gd name="T25" fmla="*/ 1704 h 3226"/>
                    <a:gd name="T26" fmla="*/ 1527 w 3259"/>
                    <a:gd name="T27" fmla="*/ 1636 h 3226"/>
                    <a:gd name="T28" fmla="*/ 1701 w 3259"/>
                    <a:gd name="T29" fmla="*/ 1768 h 3226"/>
                    <a:gd name="T30" fmla="*/ 1935 w 3259"/>
                    <a:gd name="T31" fmla="*/ 1785 h 3226"/>
                    <a:gd name="T32" fmla="*/ 1915 w 3259"/>
                    <a:gd name="T33" fmla="*/ 1490 h 3226"/>
                    <a:gd name="T34" fmla="*/ 1953 w 3259"/>
                    <a:gd name="T35" fmla="*/ 519 h 3226"/>
                    <a:gd name="T36" fmla="*/ 2018 w 3259"/>
                    <a:gd name="T37" fmla="*/ 722 h 3226"/>
                    <a:gd name="T38" fmla="*/ 1991 w 3259"/>
                    <a:gd name="T39" fmla="*/ 993 h 3226"/>
                    <a:gd name="T40" fmla="*/ 2112 w 3259"/>
                    <a:gd name="T41" fmla="*/ 1215 h 3226"/>
                    <a:gd name="T42" fmla="*/ 2370 w 3259"/>
                    <a:gd name="T43" fmla="*/ 1232 h 3226"/>
                    <a:gd name="T44" fmla="*/ 2520 w 3259"/>
                    <a:gd name="T45" fmla="*/ 1033 h 3226"/>
                    <a:gd name="T46" fmla="*/ 2437 w 3259"/>
                    <a:gd name="T47" fmla="*/ 800 h 3226"/>
                    <a:gd name="T48" fmla="*/ 2385 w 3259"/>
                    <a:gd name="T49" fmla="*/ 594 h 3226"/>
                    <a:gd name="T50" fmla="*/ 2558 w 3259"/>
                    <a:gd name="T51" fmla="*/ 570 h 3226"/>
                    <a:gd name="T52" fmla="*/ 2674 w 3259"/>
                    <a:gd name="T53" fmla="*/ 645 h 3226"/>
                    <a:gd name="T54" fmla="*/ 2711 w 3259"/>
                    <a:gd name="T55" fmla="*/ 908 h 3226"/>
                    <a:gd name="T56" fmla="*/ 2743 w 3259"/>
                    <a:gd name="T57" fmla="*/ 1285 h 3226"/>
                    <a:gd name="T58" fmla="*/ 2753 w 3259"/>
                    <a:gd name="T59" fmla="*/ 1622 h 3226"/>
                    <a:gd name="T60" fmla="*/ 1318 w 3259"/>
                    <a:gd name="T61" fmla="*/ 3162 h 3226"/>
                    <a:gd name="T62" fmla="*/ 1116 w 3259"/>
                    <a:gd name="T63" fmla="*/ 3221 h 3226"/>
                    <a:gd name="T64" fmla="*/ 26 w 3259"/>
                    <a:gd name="T65" fmla="*/ 2181 h 3226"/>
                    <a:gd name="T66" fmla="*/ 26 w 3259"/>
                    <a:gd name="T67" fmla="*/ 1973 h 3226"/>
                    <a:gd name="T68" fmla="*/ 1540 w 3259"/>
                    <a:gd name="T69" fmla="*/ 517 h 3226"/>
                    <a:gd name="T70" fmla="*/ 2799 w 3259"/>
                    <a:gd name="T71" fmla="*/ 12 h 3226"/>
                    <a:gd name="T72" fmla="*/ 3130 w 3259"/>
                    <a:gd name="T73" fmla="*/ 220 h 3226"/>
                    <a:gd name="T74" fmla="*/ 3259 w 3259"/>
                    <a:gd name="T75" fmla="*/ 619 h 3226"/>
                    <a:gd name="T76" fmla="*/ 3197 w 3259"/>
                    <a:gd name="T77" fmla="*/ 1075 h 3226"/>
                    <a:gd name="T78" fmla="*/ 3087 w 3259"/>
                    <a:gd name="T79" fmla="*/ 1380 h 3226"/>
                    <a:gd name="T80" fmla="*/ 3022 w 3259"/>
                    <a:gd name="T81" fmla="*/ 1495 h 3226"/>
                    <a:gd name="T82" fmla="*/ 2901 w 3259"/>
                    <a:gd name="T83" fmla="*/ 1512 h 3226"/>
                    <a:gd name="T84" fmla="*/ 2868 w 3259"/>
                    <a:gd name="T85" fmla="*/ 1380 h 3226"/>
                    <a:gd name="T86" fmla="*/ 2925 w 3259"/>
                    <a:gd name="T87" fmla="*/ 1268 h 3226"/>
                    <a:gd name="T88" fmla="*/ 3024 w 3259"/>
                    <a:gd name="T89" fmla="*/ 974 h 3226"/>
                    <a:gd name="T90" fmla="*/ 3063 w 3259"/>
                    <a:gd name="T91" fmla="*/ 567 h 3226"/>
                    <a:gd name="T92" fmla="*/ 2925 w 3259"/>
                    <a:gd name="T93" fmla="*/ 282 h 3226"/>
                    <a:gd name="T94" fmla="*/ 2630 w 3259"/>
                    <a:gd name="T95" fmla="*/ 194 h 3226"/>
                    <a:gd name="T96" fmla="*/ 2360 w 3259"/>
                    <a:gd name="T97" fmla="*/ 356 h 3226"/>
                    <a:gd name="T98" fmla="*/ 2294 w 3259"/>
                    <a:gd name="T99" fmla="*/ 630 h 3226"/>
                    <a:gd name="T100" fmla="*/ 2335 w 3259"/>
                    <a:gd name="T101" fmla="*/ 890 h 3226"/>
                    <a:gd name="T102" fmla="*/ 2332 w 3259"/>
                    <a:gd name="T103" fmla="*/ 1054 h 3226"/>
                    <a:gd name="T104" fmla="*/ 2195 w 3259"/>
                    <a:gd name="T105" fmla="*/ 1067 h 3226"/>
                    <a:gd name="T106" fmla="*/ 2149 w 3259"/>
                    <a:gd name="T107" fmla="*/ 942 h 3226"/>
                    <a:gd name="T108" fmla="*/ 2108 w 3259"/>
                    <a:gd name="T109" fmla="*/ 701 h 3226"/>
                    <a:gd name="T110" fmla="*/ 2124 w 3259"/>
                    <a:gd name="T111" fmla="*/ 404 h 3226"/>
                    <a:gd name="T112" fmla="*/ 2354 w 3259"/>
                    <a:gd name="T113" fmla="*/ 99 h 3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259" h="3226">
                      <a:moveTo>
                        <a:pt x="1796" y="1373"/>
                      </a:moveTo>
                      <a:lnTo>
                        <a:pt x="1680" y="1486"/>
                      </a:lnTo>
                      <a:lnTo>
                        <a:pt x="1638" y="1461"/>
                      </a:lnTo>
                      <a:lnTo>
                        <a:pt x="1596" y="1440"/>
                      </a:lnTo>
                      <a:lnTo>
                        <a:pt x="1555" y="1426"/>
                      </a:lnTo>
                      <a:lnTo>
                        <a:pt x="1513" y="1416"/>
                      </a:lnTo>
                      <a:lnTo>
                        <a:pt x="1473" y="1413"/>
                      </a:lnTo>
                      <a:lnTo>
                        <a:pt x="1433" y="1414"/>
                      </a:lnTo>
                      <a:lnTo>
                        <a:pt x="1395" y="1421"/>
                      </a:lnTo>
                      <a:lnTo>
                        <a:pt x="1358" y="1432"/>
                      </a:lnTo>
                      <a:lnTo>
                        <a:pt x="1324" y="1449"/>
                      </a:lnTo>
                      <a:lnTo>
                        <a:pt x="1290" y="1470"/>
                      </a:lnTo>
                      <a:lnTo>
                        <a:pt x="1260" y="1498"/>
                      </a:lnTo>
                      <a:lnTo>
                        <a:pt x="1233" y="1527"/>
                      </a:lnTo>
                      <a:lnTo>
                        <a:pt x="1212" y="1558"/>
                      </a:lnTo>
                      <a:lnTo>
                        <a:pt x="1198" y="1590"/>
                      </a:lnTo>
                      <a:lnTo>
                        <a:pt x="1187" y="1623"/>
                      </a:lnTo>
                      <a:lnTo>
                        <a:pt x="1182" y="1659"/>
                      </a:lnTo>
                      <a:lnTo>
                        <a:pt x="1182" y="1694"/>
                      </a:lnTo>
                      <a:lnTo>
                        <a:pt x="1185" y="1732"/>
                      </a:lnTo>
                      <a:lnTo>
                        <a:pt x="1192" y="1770"/>
                      </a:lnTo>
                      <a:lnTo>
                        <a:pt x="1204" y="1808"/>
                      </a:lnTo>
                      <a:lnTo>
                        <a:pt x="1219" y="1849"/>
                      </a:lnTo>
                      <a:lnTo>
                        <a:pt x="1235" y="1891"/>
                      </a:lnTo>
                      <a:lnTo>
                        <a:pt x="1256" y="1933"/>
                      </a:lnTo>
                      <a:lnTo>
                        <a:pt x="1274" y="1971"/>
                      </a:lnTo>
                      <a:lnTo>
                        <a:pt x="1289" y="2005"/>
                      </a:lnTo>
                      <a:lnTo>
                        <a:pt x="1300" y="2036"/>
                      </a:lnTo>
                      <a:lnTo>
                        <a:pt x="1306" y="2064"/>
                      </a:lnTo>
                      <a:lnTo>
                        <a:pt x="1309" y="2089"/>
                      </a:lnTo>
                      <a:lnTo>
                        <a:pt x="1308" y="2111"/>
                      </a:lnTo>
                      <a:lnTo>
                        <a:pt x="1303" y="2132"/>
                      </a:lnTo>
                      <a:lnTo>
                        <a:pt x="1293" y="2150"/>
                      </a:lnTo>
                      <a:lnTo>
                        <a:pt x="1281" y="2166"/>
                      </a:lnTo>
                      <a:lnTo>
                        <a:pt x="1264" y="2179"/>
                      </a:lnTo>
                      <a:lnTo>
                        <a:pt x="1245" y="2187"/>
                      </a:lnTo>
                      <a:lnTo>
                        <a:pt x="1225" y="2191"/>
                      </a:lnTo>
                      <a:lnTo>
                        <a:pt x="1204" y="2190"/>
                      </a:lnTo>
                      <a:lnTo>
                        <a:pt x="1181" y="2185"/>
                      </a:lnTo>
                      <a:lnTo>
                        <a:pt x="1158" y="2176"/>
                      </a:lnTo>
                      <a:lnTo>
                        <a:pt x="1134" y="2162"/>
                      </a:lnTo>
                      <a:lnTo>
                        <a:pt x="1110" y="2144"/>
                      </a:lnTo>
                      <a:lnTo>
                        <a:pt x="1087" y="2124"/>
                      </a:lnTo>
                      <a:lnTo>
                        <a:pt x="1056" y="2089"/>
                      </a:lnTo>
                      <a:lnTo>
                        <a:pt x="1027" y="2053"/>
                      </a:lnTo>
                      <a:lnTo>
                        <a:pt x="1003" y="2016"/>
                      </a:lnTo>
                      <a:lnTo>
                        <a:pt x="983" y="1979"/>
                      </a:lnTo>
                      <a:lnTo>
                        <a:pt x="965" y="1942"/>
                      </a:lnTo>
                      <a:lnTo>
                        <a:pt x="950" y="1906"/>
                      </a:lnTo>
                      <a:lnTo>
                        <a:pt x="940" y="1872"/>
                      </a:lnTo>
                      <a:lnTo>
                        <a:pt x="761" y="1976"/>
                      </a:lnTo>
                      <a:lnTo>
                        <a:pt x="773" y="2008"/>
                      </a:lnTo>
                      <a:lnTo>
                        <a:pt x="788" y="2044"/>
                      </a:lnTo>
                      <a:lnTo>
                        <a:pt x="806" y="2080"/>
                      </a:lnTo>
                      <a:lnTo>
                        <a:pt x="829" y="2117"/>
                      </a:lnTo>
                      <a:lnTo>
                        <a:pt x="855" y="2156"/>
                      </a:lnTo>
                      <a:lnTo>
                        <a:pt x="884" y="2194"/>
                      </a:lnTo>
                      <a:lnTo>
                        <a:pt x="917" y="2231"/>
                      </a:lnTo>
                      <a:lnTo>
                        <a:pt x="800" y="2345"/>
                      </a:lnTo>
                      <a:lnTo>
                        <a:pt x="919" y="2464"/>
                      </a:lnTo>
                      <a:lnTo>
                        <a:pt x="1044" y="2340"/>
                      </a:lnTo>
                      <a:lnTo>
                        <a:pt x="1088" y="2368"/>
                      </a:lnTo>
                      <a:lnTo>
                        <a:pt x="1133" y="2390"/>
                      </a:lnTo>
                      <a:lnTo>
                        <a:pt x="1178" y="2405"/>
                      </a:lnTo>
                      <a:lnTo>
                        <a:pt x="1222" y="2415"/>
                      </a:lnTo>
                      <a:lnTo>
                        <a:pt x="1264" y="2419"/>
                      </a:lnTo>
                      <a:lnTo>
                        <a:pt x="1305" y="2418"/>
                      </a:lnTo>
                      <a:lnTo>
                        <a:pt x="1345" y="2411"/>
                      </a:lnTo>
                      <a:lnTo>
                        <a:pt x="1383" y="2399"/>
                      </a:lnTo>
                      <a:lnTo>
                        <a:pt x="1418" y="2382"/>
                      </a:lnTo>
                      <a:lnTo>
                        <a:pt x="1452" y="2360"/>
                      </a:lnTo>
                      <a:lnTo>
                        <a:pt x="1483" y="2333"/>
                      </a:lnTo>
                      <a:lnTo>
                        <a:pt x="1509" y="2305"/>
                      </a:lnTo>
                      <a:lnTo>
                        <a:pt x="1530" y="2276"/>
                      </a:lnTo>
                      <a:lnTo>
                        <a:pt x="1547" y="2247"/>
                      </a:lnTo>
                      <a:lnTo>
                        <a:pt x="1559" y="2216"/>
                      </a:lnTo>
                      <a:lnTo>
                        <a:pt x="1568" y="2185"/>
                      </a:lnTo>
                      <a:lnTo>
                        <a:pt x="1573" y="2152"/>
                      </a:lnTo>
                      <a:lnTo>
                        <a:pt x="1573" y="2116"/>
                      </a:lnTo>
                      <a:lnTo>
                        <a:pt x="1569" y="2079"/>
                      </a:lnTo>
                      <a:lnTo>
                        <a:pt x="1559" y="2039"/>
                      </a:lnTo>
                      <a:lnTo>
                        <a:pt x="1547" y="1998"/>
                      </a:lnTo>
                      <a:lnTo>
                        <a:pt x="1530" y="1953"/>
                      </a:lnTo>
                      <a:lnTo>
                        <a:pt x="1508" y="1906"/>
                      </a:lnTo>
                      <a:lnTo>
                        <a:pt x="1490" y="1867"/>
                      </a:lnTo>
                      <a:lnTo>
                        <a:pt x="1475" y="1831"/>
                      </a:lnTo>
                      <a:lnTo>
                        <a:pt x="1463" y="1799"/>
                      </a:lnTo>
                      <a:lnTo>
                        <a:pt x="1454" y="1771"/>
                      </a:lnTo>
                      <a:lnTo>
                        <a:pt x="1448" y="1746"/>
                      </a:lnTo>
                      <a:lnTo>
                        <a:pt x="1445" y="1723"/>
                      </a:lnTo>
                      <a:lnTo>
                        <a:pt x="1446" y="1704"/>
                      </a:lnTo>
                      <a:lnTo>
                        <a:pt x="1449" y="1688"/>
                      </a:lnTo>
                      <a:lnTo>
                        <a:pt x="1455" y="1673"/>
                      </a:lnTo>
                      <a:lnTo>
                        <a:pt x="1466" y="1661"/>
                      </a:lnTo>
                      <a:lnTo>
                        <a:pt x="1478" y="1650"/>
                      </a:lnTo>
                      <a:lnTo>
                        <a:pt x="1492" y="1642"/>
                      </a:lnTo>
                      <a:lnTo>
                        <a:pt x="1509" y="1637"/>
                      </a:lnTo>
                      <a:lnTo>
                        <a:pt x="1527" y="1636"/>
                      </a:lnTo>
                      <a:lnTo>
                        <a:pt x="1546" y="1638"/>
                      </a:lnTo>
                      <a:lnTo>
                        <a:pt x="1567" y="1644"/>
                      </a:lnTo>
                      <a:lnTo>
                        <a:pt x="1590" y="1656"/>
                      </a:lnTo>
                      <a:lnTo>
                        <a:pt x="1614" y="1672"/>
                      </a:lnTo>
                      <a:lnTo>
                        <a:pt x="1639" y="1695"/>
                      </a:lnTo>
                      <a:lnTo>
                        <a:pt x="1674" y="1733"/>
                      </a:lnTo>
                      <a:lnTo>
                        <a:pt x="1701" y="1768"/>
                      </a:lnTo>
                      <a:lnTo>
                        <a:pt x="1723" y="1802"/>
                      </a:lnTo>
                      <a:lnTo>
                        <a:pt x="1740" y="1834"/>
                      </a:lnTo>
                      <a:lnTo>
                        <a:pt x="1754" y="1863"/>
                      </a:lnTo>
                      <a:lnTo>
                        <a:pt x="1764" y="1889"/>
                      </a:lnTo>
                      <a:lnTo>
                        <a:pt x="1772" y="1909"/>
                      </a:lnTo>
                      <a:lnTo>
                        <a:pt x="1945" y="1811"/>
                      </a:lnTo>
                      <a:lnTo>
                        <a:pt x="1935" y="1785"/>
                      </a:lnTo>
                      <a:lnTo>
                        <a:pt x="1922" y="1756"/>
                      </a:lnTo>
                      <a:lnTo>
                        <a:pt x="1907" y="1727"/>
                      </a:lnTo>
                      <a:lnTo>
                        <a:pt x="1888" y="1696"/>
                      </a:lnTo>
                      <a:lnTo>
                        <a:pt x="1866" y="1664"/>
                      </a:lnTo>
                      <a:lnTo>
                        <a:pt x="1839" y="1631"/>
                      </a:lnTo>
                      <a:lnTo>
                        <a:pt x="1808" y="1595"/>
                      </a:lnTo>
                      <a:lnTo>
                        <a:pt x="1915" y="1490"/>
                      </a:lnTo>
                      <a:lnTo>
                        <a:pt x="1796" y="1373"/>
                      </a:lnTo>
                      <a:close/>
                      <a:moveTo>
                        <a:pt x="1691" y="513"/>
                      </a:moveTo>
                      <a:lnTo>
                        <a:pt x="1738" y="513"/>
                      </a:lnTo>
                      <a:lnTo>
                        <a:pt x="1787" y="514"/>
                      </a:lnTo>
                      <a:lnTo>
                        <a:pt x="1840" y="515"/>
                      </a:lnTo>
                      <a:lnTo>
                        <a:pt x="1896" y="517"/>
                      </a:lnTo>
                      <a:lnTo>
                        <a:pt x="1953" y="519"/>
                      </a:lnTo>
                      <a:lnTo>
                        <a:pt x="2010" y="522"/>
                      </a:lnTo>
                      <a:lnTo>
                        <a:pt x="2007" y="548"/>
                      </a:lnTo>
                      <a:lnTo>
                        <a:pt x="2005" y="575"/>
                      </a:lnTo>
                      <a:lnTo>
                        <a:pt x="2006" y="606"/>
                      </a:lnTo>
                      <a:lnTo>
                        <a:pt x="2008" y="643"/>
                      </a:lnTo>
                      <a:lnTo>
                        <a:pt x="2012" y="681"/>
                      </a:lnTo>
                      <a:lnTo>
                        <a:pt x="2018" y="722"/>
                      </a:lnTo>
                      <a:lnTo>
                        <a:pt x="2023" y="763"/>
                      </a:lnTo>
                      <a:lnTo>
                        <a:pt x="2030" y="805"/>
                      </a:lnTo>
                      <a:lnTo>
                        <a:pt x="2037" y="845"/>
                      </a:lnTo>
                      <a:lnTo>
                        <a:pt x="2018" y="879"/>
                      </a:lnTo>
                      <a:lnTo>
                        <a:pt x="2003" y="915"/>
                      </a:lnTo>
                      <a:lnTo>
                        <a:pt x="1995" y="954"/>
                      </a:lnTo>
                      <a:lnTo>
                        <a:pt x="1991" y="993"/>
                      </a:lnTo>
                      <a:lnTo>
                        <a:pt x="1995" y="1033"/>
                      </a:lnTo>
                      <a:lnTo>
                        <a:pt x="2002" y="1069"/>
                      </a:lnTo>
                      <a:lnTo>
                        <a:pt x="2016" y="1104"/>
                      </a:lnTo>
                      <a:lnTo>
                        <a:pt x="2035" y="1137"/>
                      </a:lnTo>
                      <a:lnTo>
                        <a:pt x="2057" y="1166"/>
                      </a:lnTo>
                      <a:lnTo>
                        <a:pt x="2083" y="1192"/>
                      </a:lnTo>
                      <a:lnTo>
                        <a:pt x="2112" y="1215"/>
                      </a:lnTo>
                      <a:lnTo>
                        <a:pt x="2145" y="1232"/>
                      </a:lnTo>
                      <a:lnTo>
                        <a:pt x="2181" y="1246"/>
                      </a:lnTo>
                      <a:lnTo>
                        <a:pt x="2217" y="1254"/>
                      </a:lnTo>
                      <a:lnTo>
                        <a:pt x="2257" y="1256"/>
                      </a:lnTo>
                      <a:lnTo>
                        <a:pt x="2296" y="1254"/>
                      </a:lnTo>
                      <a:lnTo>
                        <a:pt x="2334" y="1246"/>
                      </a:lnTo>
                      <a:lnTo>
                        <a:pt x="2370" y="1232"/>
                      </a:lnTo>
                      <a:lnTo>
                        <a:pt x="2403" y="1215"/>
                      </a:lnTo>
                      <a:lnTo>
                        <a:pt x="2432" y="1192"/>
                      </a:lnTo>
                      <a:lnTo>
                        <a:pt x="2458" y="1166"/>
                      </a:lnTo>
                      <a:lnTo>
                        <a:pt x="2480" y="1137"/>
                      </a:lnTo>
                      <a:lnTo>
                        <a:pt x="2499" y="1104"/>
                      </a:lnTo>
                      <a:lnTo>
                        <a:pt x="2512" y="1069"/>
                      </a:lnTo>
                      <a:lnTo>
                        <a:pt x="2520" y="1033"/>
                      </a:lnTo>
                      <a:lnTo>
                        <a:pt x="2523" y="993"/>
                      </a:lnTo>
                      <a:lnTo>
                        <a:pt x="2520" y="956"/>
                      </a:lnTo>
                      <a:lnTo>
                        <a:pt x="2513" y="919"/>
                      </a:lnTo>
                      <a:lnTo>
                        <a:pt x="2500" y="886"/>
                      </a:lnTo>
                      <a:lnTo>
                        <a:pt x="2482" y="855"/>
                      </a:lnTo>
                      <a:lnTo>
                        <a:pt x="2461" y="826"/>
                      </a:lnTo>
                      <a:lnTo>
                        <a:pt x="2437" y="800"/>
                      </a:lnTo>
                      <a:lnTo>
                        <a:pt x="2409" y="778"/>
                      </a:lnTo>
                      <a:lnTo>
                        <a:pt x="2403" y="742"/>
                      </a:lnTo>
                      <a:lnTo>
                        <a:pt x="2397" y="708"/>
                      </a:lnTo>
                      <a:lnTo>
                        <a:pt x="2393" y="675"/>
                      </a:lnTo>
                      <a:lnTo>
                        <a:pt x="2389" y="645"/>
                      </a:lnTo>
                      <a:lnTo>
                        <a:pt x="2386" y="618"/>
                      </a:lnTo>
                      <a:lnTo>
                        <a:pt x="2385" y="594"/>
                      </a:lnTo>
                      <a:lnTo>
                        <a:pt x="2384" y="575"/>
                      </a:lnTo>
                      <a:lnTo>
                        <a:pt x="2385" y="563"/>
                      </a:lnTo>
                      <a:lnTo>
                        <a:pt x="2386" y="550"/>
                      </a:lnTo>
                      <a:lnTo>
                        <a:pt x="2436" y="555"/>
                      </a:lnTo>
                      <a:lnTo>
                        <a:pt x="2485" y="560"/>
                      </a:lnTo>
                      <a:lnTo>
                        <a:pt x="2524" y="566"/>
                      </a:lnTo>
                      <a:lnTo>
                        <a:pt x="2558" y="570"/>
                      </a:lnTo>
                      <a:lnTo>
                        <a:pt x="2587" y="575"/>
                      </a:lnTo>
                      <a:lnTo>
                        <a:pt x="2610" y="581"/>
                      </a:lnTo>
                      <a:lnTo>
                        <a:pt x="2629" y="589"/>
                      </a:lnTo>
                      <a:lnTo>
                        <a:pt x="2644" y="598"/>
                      </a:lnTo>
                      <a:lnTo>
                        <a:pt x="2656" y="610"/>
                      </a:lnTo>
                      <a:lnTo>
                        <a:pt x="2666" y="626"/>
                      </a:lnTo>
                      <a:lnTo>
                        <a:pt x="2674" y="645"/>
                      </a:lnTo>
                      <a:lnTo>
                        <a:pt x="2680" y="668"/>
                      </a:lnTo>
                      <a:lnTo>
                        <a:pt x="2685" y="697"/>
                      </a:lnTo>
                      <a:lnTo>
                        <a:pt x="2690" y="730"/>
                      </a:lnTo>
                      <a:lnTo>
                        <a:pt x="2695" y="770"/>
                      </a:lnTo>
                      <a:lnTo>
                        <a:pt x="2700" y="813"/>
                      </a:lnTo>
                      <a:lnTo>
                        <a:pt x="2705" y="859"/>
                      </a:lnTo>
                      <a:lnTo>
                        <a:pt x="2711" y="908"/>
                      </a:lnTo>
                      <a:lnTo>
                        <a:pt x="2716" y="959"/>
                      </a:lnTo>
                      <a:lnTo>
                        <a:pt x="2721" y="1011"/>
                      </a:lnTo>
                      <a:lnTo>
                        <a:pt x="2726" y="1065"/>
                      </a:lnTo>
                      <a:lnTo>
                        <a:pt x="2731" y="1120"/>
                      </a:lnTo>
                      <a:lnTo>
                        <a:pt x="2736" y="1175"/>
                      </a:lnTo>
                      <a:lnTo>
                        <a:pt x="2740" y="1230"/>
                      </a:lnTo>
                      <a:lnTo>
                        <a:pt x="2743" y="1285"/>
                      </a:lnTo>
                      <a:lnTo>
                        <a:pt x="2747" y="1339"/>
                      </a:lnTo>
                      <a:lnTo>
                        <a:pt x="2749" y="1392"/>
                      </a:lnTo>
                      <a:lnTo>
                        <a:pt x="2752" y="1443"/>
                      </a:lnTo>
                      <a:lnTo>
                        <a:pt x="2754" y="1492"/>
                      </a:lnTo>
                      <a:lnTo>
                        <a:pt x="2754" y="1539"/>
                      </a:lnTo>
                      <a:lnTo>
                        <a:pt x="2754" y="1583"/>
                      </a:lnTo>
                      <a:lnTo>
                        <a:pt x="2753" y="1622"/>
                      </a:lnTo>
                      <a:lnTo>
                        <a:pt x="2752" y="1660"/>
                      </a:lnTo>
                      <a:lnTo>
                        <a:pt x="2748" y="1692"/>
                      </a:lnTo>
                      <a:lnTo>
                        <a:pt x="2744" y="1719"/>
                      </a:lnTo>
                      <a:lnTo>
                        <a:pt x="2739" y="1742"/>
                      </a:lnTo>
                      <a:lnTo>
                        <a:pt x="2733" y="1760"/>
                      </a:lnTo>
                      <a:lnTo>
                        <a:pt x="2725" y="1770"/>
                      </a:lnTo>
                      <a:lnTo>
                        <a:pt x="1318" y="3162"/>
                      </a:lnTo>
                      <a:lnTo>
                        <a:pt x="1293" y="3183"/>
                      </a:lnTo>
                      <a:lnTo>
                        <a:pt x="1267" y="3200"/>
                      </a:lnTo>
                      <a:lnTo>
                        <a:pt x="1238" y="3212"/>
                      </a:lnTo>
                      <a:lnTo>
                        <a:pt x="1208" y="3221"/>
                      </a:lnTo>
                      <a:lnTo>
                        <a:pt x="1178" y="3226"/>
                      </a:lnTo>
                      <a:lnTo>
                        <a:pt x="1146" y="3226"/>
                      </a:lnTo>
                      <a:lnTo>
                        <a:pt x="1116" y="3221"/>
                      </a:lnTo>
                      <a:lnTo>
                        <a:pt x="1086" y="3212"/>
                      </a:lnTo>
                      <a:lnTo>
                        <a:pt x="1057" y="3200"/>
                      </a:lnTo>
                      <a:lnTo>
                        <a:pt x="1030" y="3183"/>
                      </a:lnTo>
                      <a:lnTo>
                        <a:pt x="1005" y="3162"/>
                      </a:lnTo>
                      <a:lnTo>
                        <a:pt x="65" y="2232"/>
                      </a:lnTo>
                      <a:lnTo>
                        <a:pt x="43" y="2207"/>
                      </a:lnTo>
                      <a:lnTo>
                        <a:pt x="26" y="2181"/>
                      </a:lnTo>
                      <a:lnTo>
                        <a:pt x="14" y="2152"/>
                      </a:lnTo>
                      <a:lnTo>
                        <a:pt x="5" y="2123"/>
                      </a:lnTo>
                      <a:lnTo>
                        <a:pt x="0" y="2092"/>
                      </a:lnTo>
                      <a:lnTo>
                        <a:pt x="0" y="2061"/>
                      </a:lnTo>
                      <a:lnTo>
                        <a:pt x="5" y="2031"/>
                      </a:lnTo>
                      <a:lnTo>
                        <a:pt x="14" y="2002"/>
                      </a:lnTo>
                      <a:lnTo>
                        <a:pt x="26" y="1973"/>
                      </a:lnTo>
                      <a:lnTo>
                        <a:pt x="43" y="1946"/>
                      </a:lnTo>
                      <a:lnTo>
                        <a:pt x="65" y="1922"/>
                      </a:lnTo>
                      <a:lnTo>
                        <a:pt x="1471" y="531"/>
                      </a:lnTo>
                      <a:lnTo>
                        <a:pt x="1479" y="526"/>
                      </a:lnTo>
                      <a:lnTo>
                        <a:pt x="1494" y="523"/>
                      </a:lnTo>
                      <a:lnTo>
                        <a:pt x="1514" y="519"/>
                      </a:lnTo>
                      <a:lnTo>
                        <a:pt x="1540" y="517"/>
                      </a:lnTo>
                      <a:lnTo>
                        <a:pt x="1571" y="515"/>
                      </a:lnTo>
                      <a:lnTo>
                        <a:pt x="1607" y="514"/>
                      </a:lnTo>
                      <a:lnTo>
                        <a:pt x="1647" y="513"/>
                      </a:lnTo>
                      <a:lnTo>
                        <a:pt x="1691" y="513"/>
                      </a:lnTo>
                      <a:close/>
                      <a:moveTo>
                        <a:pt x="2679" y="0"/>
                      </a:moveTo>
                      <a:lnTo>
                        <a:pt x="2740" y="3"/>
                      </a:lnTo>
                      <a:lnTo>
                        <a:pt x="2799" y="12"/>
                      </a:lnTo>
                      <a:lnTo>
                        <a:pt x="2855" y="27"/>
                      </a:lnTo>
                      <a:lnTo>
                        <a:pt x="2909" y="47"/>
                      </a:lnTo>
                      <a:lnTo>
                        <a:pt x="2960" y="73"/>
                      </a:lnTo>
                      <a:lnTo>
                        <a:pt x="3008" y="103"/>
                      </a:lnTo>
                      <a:lnTo>
                        <a:pt x="3052" y="137"/>
                      </a:lnTo>
                      <a:lnTo>
                        <a:pt x="3093" y="177"/>
                      </a:lnTo>
                      <a:lnTo>
                        <a:pt x="3130" y="220"/>
                      </a:lnTo>
                      <a:lnTo>
                        <a:pt x="3163" y="268"/>
                      </a:lnTo>
                      <a:lnTo>
                        <a:pt x="3191" y="319"/>
                      </a:lnTo>
                      <a:lnTo>
                        <a:pt x="3215" y="373"/>
                      </a:lnTo>
                      <a:lnTo>
                        <a:pt x="3234" y="430"/>
                      </a:lnTo>
                      <a:lnTo>
                        <a:pt x="3248" y="491"/>
                      </a:lnTo>
                      <a:lnTo>
                        <a:pt x="3256" y="553"/>
                      </a:lnTo>
                      <a:lnTo>
                        <a:pt x="3259" y="619"/>
                      </a:lnTo>
                      <a:lnTo>
                        <a:pt x="3257" y="692"/>
                      </a:lnTo>
                      <a:lnTo>
                        <a:pt x="3253" y="761"/>
                      </a:lnTo>
                      <a:lnTo>
                        <a:pt x="3246" y="830"/>
                      </a:lnTo>
                      <a:lnTo>
                        <a:pt x="3236" y="895"/>
                      </a:lnTo>
                      <a:lnTo>
                        <a:pt x="3225" y="958"/>
                      </a:lnTo>
                      <a:lnTo>
                        <a:pt x="3212" y="1018"/>
                      </a:lnTo>
                      <a:lnTo>
                        <a:pt x="3197" y="1075"/>
                      </a:lnTo>
                      <a:lnTo>
                        <a:pt x="3183" y="1129"/>
                      </a:lnTo>
                      <a:lnTo>
                        <a:pt x="3166" y="1180"/>
                      </a:lnTo>
                      <a:lnTo>
                        <a:pt x="3150" y="1228"/>
                      </a:lnTo>
                      <a:lnTo>
                        <a:pt x="3133" y="1272"/>
                      </a:lnTo>
                      <a:lnTo>
                        <a:pt x="3117" y="1311"/>
                      </a:lnTo>
                      <a:lnTo>
                        <a:pt x="3102" y="1348"/>
                      </a:lnTo>
                      <a:lnTo>
                        <a:pt x="3087" y="1380"/>
                      </a:lnTo>
                      <a:lnTo>
                        <a:pt x="3073" y="1408"/>
                      </a:lnTo>
                      <a:lnTo>
                        <a:pt x="3061" y="1432"/>
                      </a:lnTo>
                      <a:lnTo>
                        <a:pt x="3050" y="1451"/>
                      </a:lnTo>
                      <a:lnTo>
                        <a:pt x="3043" y="1465"/>
                      </a:lnTo>
                      <a:lnTo>
                        <a:pt x="3037" y="1475"/>
                      </a:lnTo>
                      <a:lnTo>
                        <a:pt x="3034" y="1480"/>
                      </a:lnTo>
                      <a:lnTo>
                        <a:pt x="3022" y="1495"/>
                      </a:lnTo>
                      <a:lnTo>
                        <a:pt x="3006" y="1509"/>
                      </a:lnTo>
                      <a:lnTo>
                        <a:pt x="2989" y="1518"/>
                      </a:lnTo>
                      <a:lnTo>
                        <a:pt x="2971" y="1524"/>
                      </a:lnTo>
                      <a:lnTo>
                        <a:pt x="2951" y="1526"/>
                      </a:lnTo>
                      <a:lnTo>
                        <a:pt x="2935" y="1524"/>
                      </a:lnTo>
                      <a:lnTo>
                        <a:pt x="2918" y="1519"/>
                      </a:lnTo>
                      <a:lnTo>
                        <a:pt x="2901" y="1512"/>
                      </a:lnTo>
                      <a:lnTo>
                        <a:pt x="2883" y="1499"/>
                      </a:lnTo>
                      <a:lnTo>
                        <a:pt x="2869" y="1482"/>
                      </a:lnTo>
                      <a:lnTo>
                        <a:pt x="2860" y="1463"/>
                      </a:lnTo>
                      <a:lnTo>
                        <a:pt x="2856" y="1442"/>
                      </a:lnTo>
                      <a:lnTo>
                        <a:pt x="2855" y="1422"/>
                      </a:lnTo>
                      <a:lnTo>
                        <a:pt x="2859" y="1401"/>
                      </a:lnTo>
                      <a:lnTo>
                        <a:pt x="2868" y="1380"/>
                      </a:lnTo>
                      <a:lnTo>
                        <a:pt x="2870" y="1378"/>
                      </a:lnTo>
                      <a:lnTo>
                        <a:pt x="2875" y="1370"/>
                      </a:lnTo>
                      <a:lnTo>
                        <a:pt x="2881" y="1358"/>
                      </a:lnTo>
                      <a:lnTo>
                        <a:pt x="2890" y="1342"/>
                      </a:lnTo>
                      <a:lnTo>
                        <a:pt x="2900" y="1321"/>
                      </a:lnTo>
                      <a:lnTo>
                        <a:pt x="2912" y="1297"/>
                      </a:lnTo>
                      <a:lnTo>
                        <a:pt x="2925" y="1268"/>
                      </a:lnTo>
                      <a:lnTo>
                        <a:pt x="2939" y="1236"/>
                      </a:lnTo>
                      <a:lnTo>
                        <a:pt x="2953" y="1200"/>
                      </a:lnTo>
                      <a:lnTo>
                        <a:pt x="2968" y="1162"/>
                      </a:lnTo>
                      <a:lnTo>
                        <a:pt x="2983" y="1119"/>
                      </a:lnTo>
                      <a:lnTo>
                        <a:pt x="2997" y="1073"/>
                      </a:lnTo>
                      <a:lnTo>
                        <a:pt x="3010" y="1025"/>
                      </a:lnTo>
                      <a:lnTo>
                        <a:pt x="3024" y="974"/>
                      </a:lnTo>
                      <a:lnTo>
                        <a:pt x="3035" y="920"/>
                      </a:lnTo>
                      <a:lnTo>
                        <a:pt x="3045" y="864"/>
                      </a:lnTo>
                      <a:lnTo>
                        <a:pt x="3053" y="806"/>
                      </a:lnTo>
                      <a:lnTo>
                        <a:pt x="3061" y="746"/>
                      </a:lnTo>
                      <a:lnTo>
                        <a:pt x="3064" y="683"/>
                      </a:lnTo>
                      <a:lnTo>
                        <a:pt x="3066" y="619"/>
                      </a:lnTo>
                      <a:lnTo>
                        <a:pt x="3063" y="567"/>
                      </a:lnTo>
                      <a:lnTo>
                        <a:pt x="3057" y="517"/>
                      </a:lnTo>
                      <a:lnTo>
                        <a:pt x="3044" y="470"/>
                      </a:lnTo>
                      <a:lnTo>
                        <a:pt x="3028" y="425"/>
                      </a:lnTo>
                      <a:lnTo>
                        <a:pt x="3008" y="385"/>
                      </a:lnTo>
                      <a:lnTo>
                        <a:pt x="2984" y="346"/>
                      </a:lnTo>
                      <a:lnTo>
                        <a:pt x="2957" y="312"/>
                      </a:lnTo>
                      <a:lnTo>
                        <a:pt x="2925" y="282"/>
                      </a:lnTo>
                      <a:lnTo>
                        <a:pt x="2890" y="255"/>
                      </a:lnTo>
                      <a:lnTo>
                        <a:pt x="2854" y="233"/>
                      </a:lnTo>
                      <a:lnTo>
                        <a:pt x="2814" y="215"/>
                      </a:lnTo>
                      <a:lnTo>
                        <a:pt x="2771" y="202"/>
                      </a:lnTo>
                      <a:lnTo>
                        <a:pt x="2725" y="194"/>
                      </a:lnTo>
                      <a:lnTo>
                        <a:pt x="2679" y="191"/>
                      </a:lnTo>
                      <a:lnTo>
                        <a:pt x="2630" y="194"/>
                      </a:lnTo>
                      <a:lnTo>
                        <a:pt x="2583" y="203"/>
                      </a:lnTo>
                      <a:lnTo>
                        <a:pt x="2539" y="217"/>
                      </a:lnTo>
                      <a:lnTo>
                        <a:pt x="2496" y="236"/>
                      </a:lnTo>
                      <a:lnTo>
                        <a:pt x="2457" y="260"/>
                      </a:lnTo>
                      <a:lnTo>
                        <a:pt x="2421" y="288"/>
                      </a:lnTo>
                      <a:lnTo>
                        <a:pt x="2389" y="320"/>
                      </a:lnTo>
                      <a:lnTo>
                        <a:pt x="2360" y="356"/>
                      </a:lnTo>
                      <a:lnTo>
                        <a:pt x="2336" y="395"/>
                      </a:lnTo>
                      <a:lnTo>
                        <a:pt x="2317" y="437"/>
                      </a:lnTo>
                      <a:lnTo>
                        <a:pt x="2303" y="480"/>
                      </a:lnTo>
                      <a:lnTo>
                        <a:pt x="2294" y="527"/>
                      </a:lnTo>
                      <a:lnTo>
                        <a:pt x="2291" y="575"/>
                      </a:lnTo>
                      <a:lnTo>
                        <a:pt x="2292" y="600"/>
                      </a:lnTo>
                      <a:lnTo>
                        <a:pt x="2294" y="630"/>
                      </a:lnTo>
                      <a:lnTo>
                        <a:pt x="2298" y="663"/>
                      </a:lnTo>
                      <a:lnTo>
                        <a:pt x="2304" y="700"/>
                      </a:lnTo>
                      <a:lnTo>
                        <a:pt x="2309" y="738"/>
                      </a:lnTo>
                      <a:lnTo>
                        <a:pt x="2315" y="778"/>
                      </a:lnTo>
                      <a:lnTo>
                        <a:pt x="2323" y="816"/>
                      </a:lnTo>
                      <a:lnTo>
                        <a:pt x="2329" y="855"/>
                      </a:lnTo>
                      <a:lnTo>
                        <a:pt x="2335" y="890"/>
                      </a:lnTo>
                      <a:lnTo>
                        <a:pt x="2342" y="922"/>
                      </a:lnTo>
                      <a:lnTo>
                        <a:pt x="2348" y="950"/>
                      </a:lnTo>
                      <a:lnTo>
                        <a:pt x="2352" y="973"/>
                      </a:lnTo>
                      <a:lnTo>
                        <a:pt x="2354" y="996"/>
                      </a:lnTo>
                      <a:lnTo>
                        <a:pt x="2351" y="1017"/>
                      </a:lnTo>
                      <a:lnTo>
                        <a:pt x="2344" y="1037"/>
                      </a:lnTo>
                      <a:lnTo>
                        <a:pt x="2332" y="1054"/>
                      </a:lnTo>
                      <a:lnTo>
                        <a:pt x="2316" y="1069"/>
                      </a:lnTo>
                      <a:lnTo>
                        <a:pt x="2298" y="1080"/>
                      </a:lnTo>
                      <a:lnTo>
                        <a:pt x="2277" y="1088"/>
                      </a:lnTo>
                      <a:lnTo>
                        <a:pt x="2254" y="1089"/>
                      </a:lnTo>
                      <a:lnTo>
                        <a:pt x="2233" y="1086"/>
                      </a:lnTo>
                      <a:lnTo>
                        <a:pt x="2213" y="1078"/>
                      </a:lnTo>
                      <a:lnTo>
                        <a:pt x="2195" y="1067"/>
                      </a:lnTo>
                      <a:lnTo>
                        <a:pt x="2181" y="1052"/>
                      </a:lnTo>
                      <a:lnTo>
                        <a:pt x="2170" y="1034"/>
                      </a:lnTo>
                      <a:lnTo>
                        <a:pt x="2163" y="1013"/>
                      </a:lnTo>
                      <a:lnTo>
                        <a:pt x="2161" y="1004"/>
                      </a:lnTo>
                      <a:lnTo>
                        <a:pt x="2158" y="988"/>
                      </a:lnTo>
                      <a:lnTo>
                        <a:pt x="2153" y="967"/>
                      </a:lnTo>
                      <a:lnTo>
                        <a:pt x="2149" y="942"/>
                      </a:lnTo>
                      <a:lnTo>
                        <a:pt x="2143" y="913"/>
                      </a:lnTo>
                      <a:lnTo>
                        <a:pt x="2138" y="881"/>
                      </a:lnTo>
                      <a:lnTo>
                        <a:pt x="2131" y="846"/>
                      </a:lnTo>
                      <a:lnTo>
                        <a:pt x="2125" y="811"/>
                      </a:lnTo>
                      <a:lnTo>
                        <a:pt x="2119" y="775"/>
                      </a:lnTo>
                      <a:lnTo>
                        <a:pt x="2113" y="737"/>
                      </a:lnTo>
                      <a:lnTo>
                        <a:pt x="2108" y="701"/>
                      </a:lnTo>
                      <a:lnTo>
                        <a:pt x="2104" y="666"/>
                      </a:lnTo>
                      <a:lnTo>
                        <a:pt x="2101" y="632"/>
                      </a:lnTo>
                      <a:lnTo>
                        <a:pt x="2099" y="602"/>
                      </a:lnTo>
                      <a:lnTo>
                        <a:pt x="2098" y="575"/>
                      </a:lnTo>
                      <a:lnTo>
                        <a:pt x="2101" y="516"/>
                      </a:lnTo>
                      <a:lnTo>
                        <a:pt x="2109" y="460"/>
                      </a:lnTo>
                      <a:lnTo>
                        <a:pt x="2124" y="404"/>
                      </a:lnTo>
                      <a:lnTo>
                        <a:pt x="2144" y="351"/>
                      </a:lnTo>
                      <a:lnTo>
                        <a:pt x="2168" y="302"/>
                      </a:lnTo>
                      <a:lnTo>
                        <a:pt x="2197" y="254"/>
                      </a:lnTo>
                      <a:lnTo>
                        <a:pt x="2230" y="209"/>
                      </a:lnTo>
                      <a:lnTo>
                        <a:pt x="2268" y="168"/>
                      </a:lnTo>
                      <a:lnTo>
                        <a:pt x="2309" y="132"/>
                      </a:lnTo>
                      <a:lnTo>
                        <a:pt x="2354" y="99"/>
                      </a:lnTo>
                      <a:lnTo>
                        <a:pt x="2401" y="70"/>
                      </a:lnTo>
                      <a:lnTo>
                        <a:pt x="2453" y="46"/>
                      </a:lnTo>
                      <a:lnTo>
                        <a:pt x="2506" y="26"/>
                      </a:lnTo>
                      <a:lnTo>
                        <a:pt x="2561" y="11"/>
                      </a:lnTo>
                      <a:lnTo>
                        <a:pt x="2619" y="3"/>
                      </a:lnTo>
                      <a:lnTo>
                        <a:pt x="2679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628"/>
                  <a:endParaRPr lang="en-US" kern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7000790" y="3339206"/>
                <a:ext cx="1049670" cy="1366182"/>
                <a:chOff x="7027419" y="3275706"/>
                <a:chExt cx="1049670" cy="1366182"/>
              </a:xfrm>
            </p:grpSpPr>
            <p:sp>
              <p:nvSpPr>
                <p:cNvPr id="52" name="Rounded Rectangle 51"/>
                <p:cNvSpPr/>
                <p:nvPr/>
              </p:nvSpPr>
              <p:spPr>
                <a:xfrm>
                  <a:off x="7027419" y="3275706"/>
                  <a:ext cx="1049670" cy="1048013"/>
                </a:xfrm>
                <a:prstGeom prst="roundRect">
                  <a:avLst/>
                </a:prstGeom>
                <a:solidFill>
                  <a:srgbClr val="44398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8690"/>
                  <a:endParaRPr lang="en-US" sz="2400" kern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7119744" y="4340194"/>
                  <a:ext cx="909104" cy="3016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8628">
                    <a:buClr>
                      <a:srgbClr val="404040"/>
                    </a:buClr>
                    <a:buSzPct val="100000"/>
                  </a:pPr>
                  <a:r>
                    <a:rPr lang="zh-TW" altLang="en-US" b="1" kern="0" cap="all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  <a:cs typeface="Calibri"/>
                      <a:sym typeface="Century Gothic"/>
                    </a:rPr>
                    <a:t>現金回贈</a:t>
                  </a:r>
                  <a:endParaRPr lang="en-US" b="1" kern="0" cap="all" dirty="0">
                    <a:solidFill>
                      <a:prstClr val="white"/>
                    </a:solidFill>
                    <a:latin typeface="Calibri" panose="020F0502020204030204" pitchFamily="34" charset="0"/>
                    <a:ea typeface="Apple LiGothic" pitchFamily="2" charset="-120"/>
                    <a:cs typeface="Calibri"/>
                    <a:sym typeface="Century Gothic"/>
                  </a:endParaRPr>
                </a:p>
              </p:txBody>
            </p:sp>
            <p:grpSp>
              <p:nvGrpSpPr>
                <p:cNvPr id="54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7286681" y="3513846"/>
                  <a:ext cx="575229" cy="544162"/>
                  <a:chOff x="-633" y="1174"/>
                  <a:chExt cx="784" cy="750"/>
                </a:xfrm>
                <a:solidFill>
                  <a:sysClr val="window" lastClr="FFFFFF"/>
                </a:solidFill>
              </p:grpSpPr>
              <p:sp>
                <p:nvSpPr>
                  <p:cNvPr id="55" name="Freeform 6"/>
                  <p:cNvSpPr>
                    <a:spLocks/>
                  </p:cNvSpPr>
                  <p:nvPr/>
                </p:nvSpPr>
                <p:spPr bwMode="auto">
                  <a:xfrm>
                    <a:off x="-534" y="1174"/>
                    <a:ext cx="176" cy="176"/>
                  </a:xfrm>
                  <a:custGeom>
                    <a:avLst/>
                    <a:gdLst>
                      <a:gd name="T0" fmla="*/ 440 w 879"/>
                      <a:gd name="T1" fmla="*/ 0 h 879"/>
                      <a:gd name="T2" fmla="*/ 494 w 879"/>
                      <a:gd name="T3" fmla="*/ 2 h 879"/>
                      <a:gd name="T4" fmla="*/ 548 w 879"/>
                      <a:gd name="T5" fmla="*/ 13 h 879"/>
                      <a:gd name="T6" fmla="*/ 598 w 879"/>
                      <a:gd name="T7" fmla="*/ 28 h 879"/>
                      <a:gd name="T8" fmla="*/ 646 w 879"/>
                      <a:gd name="T9" fmla="*/ 51 h 879"/>
                      <a:gd name="T10" fmla="*/ 691 w 879"/>
                      <a:gd name="T11" fmla="*/ 78 h 879"/>
                      <a:gd name="T12" fmla="*/ 731 w 879"/>
                      <a:gd name="T13" fmla="*/ 111 h 879"/>
                      <a:gd name="T14" fmla="*/ 768 w 879"/>
                      <a:gd name="T15" fmla="*/ 148 h 879"/>
                      <a:gd name="T16" fmla="*/ 801 w 879"/>
                      <a:gd name="T17" fmla="*/ 188 h 879"/>
                      <a:gd name="T18" fmla="*/ 828 w 879"/>
                      <a:gd name="T19" fmla="*/ 232 h 879"/>
                      <a:gd name="T20" fmla="*/ 849 w 879"/>
                      <a:gd name="T21" fmla="*/ 280 h 879"/>
                      <a:gd name="T22" fmla="*/ 866 w 879"/>
                      <a:gd name="T23" fmla="*/ 331 h 879"/>
                      <a:gd name="T24" fmla="*/ 876 w 879"/>
                      <a:gd name="T25" fmla="*/ 383 h 879"/>
                      <a:gd name="T26" fmla="*/ 879 w 879"/>
                      <a:gd name="T27" fmla="*/ 439 h 879"/>
                      <a:gd name="T28" fmla="*/ 876 w 879"/>
                      <a:gd name="T29" fmla="*/ 494 h 879"/>
                      <a:gd name="T30" fmla="*/ 866 w 879"/>
                      <a:gd name="T31" fmla="*/ 548 h 879"/>
                      <a:gd name="T32" fmla="*/ 849 w 879"/>
                      <a:gd name="T33" fmla="*/ 598 h 879"/>
                      <a:gd name="T34" fmla="*/ 828 w 879"/>
                      <a:gd name="T35" fmla="*/ 646 h 879"/>
                      <a:gd name="T36" fmla="*/ 801 w 879"/>
                      <a:gd name="T37" fmla="*/ 691 h 879"/>
                      <a:gd name="T38" fmla="*/ 768 w 879"/>
                      <a:gd name="T39" fmla="*/ 731 h 879"/>
                      <a:gd name="T40" fmla="*/ 731 w 879"/>
                      <a:gd name="T41" fmla="*/ 768 h 879"/>
                      <a:gd name="T42" fmla="*/ 691 w 879"/>
                      <a:gd name="T43" fmla="*/ 800 h 879"/>
                      <a:gd name="T44" fmla="*/ 646 w 879"/>
                      <a:gd name="T45" fmla="*/ 828 h 879"/>
                      <a:gd name="T46" fmla="*/ 598 w 879"/>
                      <a:gd name="T47" fmla="*/ 849 h 879"/>
                      <a:gd name="T48" fmla="*/ 548 w 879"/>
                      <a:gd name="T49" fmla="*/ 866 h 879"/>
                      <a:gd name="T50" fmla="*/ 494 w 879"/>
                      <a:gd name="T51" fmla="*/ 875 h 879"/>
                      <a:gd name="T52" fmla="*/ 440 w 879"/>
                      <a:gd name="T53" fmla="*/ 879 h 879"/>
                      <a:gd name="T54" fmla="*/ 385 w 879"/>
                      <a:gd name="T55" fmla="*/ 875 h 879"/>
                      <a:gd name="T56" fmla="*/ 331 w 879"/>
                      <a:gd name="T57" fmla="*/ 866 h 879"/>
                      <a:gd name="T58" fmla="*/ 280 w 879"/>
                      <a:gd name="T59" fmla="*/ 849 h 879"/>
                      <a:gd name="T60" fmla="*/ 232 w 879"/>
                      <a:gd name="T61" fmla="*/ 828 h 879"/>
                      <a:gd name="T62" fmla="*/ 188 w 879"/>
                      <a:gd name="T63" fmla="*/ 800 h 879"/>
                      <a:gd name="T64" fmla="*/ 148 w 879"/>
                      <a:gd name="T65" fmla="*/ 768 h 879"/>
                      <a:gd name="T66" fmla="*/ 111 w 879"/>
                      <a:gd name="T67" fmla="*/ 731 h 879"/>
                      <a:gd name="T68" fmla="*/ 79 w 879"/>
                      <a:gd name="T69" fmla="*/ 691 h 879"/>
                      <a:gd name="T70" fmla="*/ 51 w 879"/>
                      <a:gd name="T71" fmla="*/ 646 h 879"/>
                      <a:gd name="T72" fmla="*/ 29 w 879"/>
                      <a:gd name="T73" fmla="*/ 598 h 879"/>
                      <a:gd name="T74" fmla="*/ 13 w 879"/>
                      <a:gd name="T75" fmla="*/ 548 h 879"/>
                      <a:gd name="T76" fmla="*/ 3 w 879"/>
                      <a:gd name="T77" fmla="*/ 494 h 879"/>
                      <a:gd name="T78" fmla="*/ 0 w 879"/>
                      <a:gd name="T79" fmla="*/ 439 h 879"/>
                      <a:gd name="T80" fmla="*/ 3 w 879"/>
                      <a:gd name="T81" fmla="*/ 383 h 879"/>
                      <a:gd name="T82" fmla="*/ 13 w 879"/>
                      <a:gd name="T83" fmla="*/ 331 h 879"/>
                      <a:gd name="T84" fmla="*/ 29 w 879"/>
                      <a:gd name="T85" fmla="*/ 280 h 879"/>
                      <a:gd name="T86" fmla="*/ 51 w 879"/>
                      <a:gd name="T87" fmla="*/ 232 h 879"/>
                      <a:gd name="T88" fmla="*/ 79 w 879"/>
                      <a:gd name="T89" fmla="*/ 188 h 879"/>
                      <a:gd name="T90" fmla="*/ 111 w 879"/>
                      <a:gd name="T91" fmla="*/ 148 h 879"/>
                      <a:gd name="T92" fmla="*/ 148 w 879"/>
                      <a:gd name="T93" fmla="*/ 111 h 879"/>
                      <a:gd name="T94" fmla="*/ 188 w 879"/>
                      <a:gd name="T95" fmla="*/ 78 h 879"/>
                      <a:gd name="T96" fmla="*/ 232 w 879"/>
                      <a:gd name="T97" fmla="*/ 51 h 879"/>
                      <a:gd name="T98" fmla="*/ 280 w 879"/>
                      <a:gd name="T99" fmla="*/ 28 h 879"/>
                      <a:gd name="T100" fmla="*/ 331 w 879"/>
                      <a:gd name="T101" fmla="*/ 13 h 879"/>
                      <a:gd name="T102" fmla="*/ 385 w 879"/>
                      <a:gd name="T103" fmla="*/ 2 h 879"/>
                      <a:gd name="T104" fmla="*/ 440 w 879"/>
                      <a:gd name="T105" fmla="*/ 0 h 8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879" h="879">
                        <a:moveTo>
                          <a:pt x="440" y="0"/>
                        </a:moveTo>
                        <a:lnTo>
                          <a:pt x="494" y="2"/>
                        </a:lnTo>
                        <a:lnTo>
                          <a:pt x="548" y="13"/>
                        </a:lnTo>
                        <a:lnTo>
                          <a:pt x="598" y="28"/>
                        </a:lnTo>
                        <a:lnTo>
                          <a:pt x="646" y="51"/>
                        </a:lnTo>
                        <a:lnTo>
                          <a:pt x="691" y="78"/>
                        </a:lnTo>
                        <a:lnTo>
                          <a:pt x="731" y="111"/>
                        </a:lnTo>
                        <a:lnTo>
                          <a:pt x="768" y="148"/>
                        </a:lnTo>
                        <a:lnTo>
                          <a:pt x="801" y="188"/>
                        </a:lnTo>
                        <a:lnTo>
                          <a:pt x="828" y="232"/>
                        </a:lnTo>
                        <a:lnTo>
                          <a:pt x="849" y="280"/>
                        </a:lnTo>
                        <a:lnTo>
                          <a:pt x="866" y="331"/>
                        </a:lnTo>
                        <a:lnTo>
                          <a:pt x="876" y="383"/>
                        </a:lnTo>
                        <a:lnTo>
                          <a:pt x="879" y="439"/>
                        </a:lnTo>
                        <a:lnTo>
                          <a:pt x="876" y="494"/>
                        </a:lnTo>
                        <a:lnTo>
                          <a:pt x="866" y="548"/>
                        </a:lnTo>
                        <a:lnTo>
                          <a:pt x="849" y="598"/>
                        </a:lnTo>
                        <a:lnTo>
                          <a:pt x="828" y="646"/>
                        </a:lnTo>
                        <a:lnTo>
                          <a:pt x="801" y="691"/>
                        </a:lnTo>
                        <a:lnTo>
                          <a:pt x="768" y="731"/>
                        </a:lnTo>
                        <a:lnTo>
                          <a:pt x="731" y="768"/>
                        </a:lnTo>
                        <a:lnTo>
                          <a:pt x="691" y="800"/>
                        </a:lnTo>
                        <a:lnTo>
                          <a:pt x="646" y="828"/>
                        </a:lnTo>
                        <a:lnTo>
                          <a:pt x="598" y="849"/>
                        </a:lnTo>
                        <a:lnTo>
                          <a:pt x="548" y="866"/>
                        </a:lnTo>
                        <a:lnTo>
                          <a:pt x="494" y="875"/>
                        </a:lnTo>
                        <a:lnTo>
                          <a:pt x="440" y="879"/>
                        </a:lnTo>
                        <a:lnTo>
                          <a:pt x="385" y="875"/>
                        </a:lnTo>
                        <a:lnTo>
                          <a:pt x="331" y="866"/>
                        </a:lnTo>
                        <a:lnTo>
                          <a:pt x="280" y="849"/>
                        </a:lnTo>
                        <a:lnTo>
                          <a:pt x="232" y="828"/>
                        </a:lnTo>
                        <a:lnTo>
                          <a:pt x="188" y="800"/>
                        </a:lnTo>
                        <a:lnTo>
                          <a:pt x="148" y="768"/>
                        </a:lnTo>
                        <a:lnTo>
                          <a:pt x="111" y="731"/>
                        </a:lnTo>
                        <a:lnTo>
                          <a:pt x="79" y="691"/>
                        </a:lnTo>
                        <a:lnTo>
                          <a:pt x="51" y="646"/>
                        </a:lnTo>
                        <a:lnTo>
                          <a:pt x="29" y="598"/>
                        </a:lnTo>
                        <a:lnTo>
                          <a:pt x="13" y="548"/>
                        </a:lnTo>
                        <a:lnTo>
                          <a:pt x="3" y="494"/>
                        </a:lnTo>
                        <a:lnTo>
                          <a:pt x="0" y="439"/>
                        </a:lnTo>
                        <a:lnTo>
                          <a:pt x="3" y="383"/>
                        </a:lnTo>
                        <a:lnTo>
                          <a:pt x="13" y="331"/>
                        </a:lnTo>
                        <a:lnTo>
                          <a:pt x="29" y="280"/>
                        </a:lnTo>
                        <a:lnTo>
                          <a:pt x="51" y="232"/>
                        </a:lnTo>
                        <a:lnTo>
                          <a:pt x="79" y="188"/>
                        </a:lnTo>
                        <a:lnTo>
                          <a:pt x="111" y="148"/>
                        </a:lnTo>
                        <a:lnTo>
                          <a:pt x="148" y="111"/>
                        </a:lnTo>
                        <a:lnTo>
                          <a:pt x="188" y="78"/>
                        </a:lnTo>
                        <a:lnTo>
                          <a:pt x="232" y="51"/>
                        </a:lnTo>
                        <a:lnTo>
                          <a:pt x="280" y="28"/>
                        </a:lnTo>
                        <a:lnTo>
                          <a:pt x="331" y="13"/>
                        </a:lnTo>
                        <a:lnTo>
                          <a:pt x="385" y="2"/>
                        </a:lnTo>
                        <a:lnTo>
                          <a:pt x="44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  <p:sp>
                <p:nvSpPr>
                  <p:cNvPr id="56" name="Freeform 7"/>
                  <p:cNvSpPr>
                    <a:spLocks/>
                  </p:cNvSpPr>
                  <p:nvPr/>
                </p:nvSpPr>
                <p:spPr bwMode="auto">
                  <a:xfrm>
                    <a:off x="-547" y="1352"/>
                    <a:ext cx="342" cy="568"/>
                  </a:xfrm>
                  <a:custGeom>
                    <a:avLst/>
                    <a:gdLst>
                      <a:gd name="T0" fmla="*/ 448 w 1709"/>
                      <a:gd name="T1" fmla="*/ 3 h 2837"/>
                      <a:gd name="T2" fmla="*/ 492 w 1709"/>
                      <a:gd name="T3" fmla="*/ 11 h 2837"/>
                      <a:gd name="T4" fmla="*/ 544 w 1709"/>
                      <a:gd name="T5" fmla="*/ 25 h 2837"/>
                      <a:gd name="T6" fmla="*/ 665 w 1709"/>
                      <a:gd name="T7" fmla="*/ 90 h 2837"/>
                      <a:gd name="T8" fmla="*/ 760 w 1709"/>
                      <a:gd name="T9" fmla="*/ 189 h 2837"/>
                      <a:gd name="T10" fmla="*/ 846 w 1709"/>
                      <a:gd name="T11" fmla="*/ 305 h 2837"/>
                      <a:gd name="T12" fmla="*/ 953 w 1709"/>
                      <a:gd name="T13" fmla="*/ 440 h 2837"/>
                      <a:gd name="T14" fmla="*/ 1045 w 1709"/>
                      <a:gd name="T15" fmla="*/ 533 h 2837"/>
                      <a:gd name="T16" fmla="*/ 1133 w 1709"/>
                      <a:gd name="T17" fmla="*/ 588 h 2837"/>
                      <a:gd name="T18" fmla="*/ 1228 w 1709"/>
                      <a:gd name="T19" fmla="*/ 607 h 2837"/>
                      <a:gd name="T20" fmla="*/ 1339 w 1709"/>
                      <a:gd name="T21" fmla="*/ 592 h 2837"/>
                      <a:gd name="T22" fmla="*/ 1477 w 1709"/>
                      <a:gd name="T23" fmla="*/ 547 h 2837"/>
                      <a:gd name="T24" fmla="*/ 1566 w 1709"/>
                      <a:gd name="T25" fmla="*/ 538 h 2837"/>
                      <a:gd name="T26" fmla="*/ 1645 w 1709"/>
                      <a:gd name="T27" fmla="*/ 573 h 2837"/>
                      <a:gd name="T28" fmla="*/ 1697 w 1709"/>
                      <a:gd name="T29" fmla="*/ 645 h 2837"/>
                      <a:gd name="T30" fmla="*/ 1707 w 1709"/>
                      <a:gd name="T31" fmla="*/ 734 h 2837"/>
                      <a:gd name="T32" fmla="*/ 1671 w 1709"/>
                      <a:gd name="T33" fmla="*/ 813 h 2837"/>
                      <a:gd name="T34" fmla="*/ 1600 w 1709"/>
                      <a:gd name="T35" fmla="*/ 866 h 2837"/>
                      <a:gd name="T36" fmla="*/ 1402 w 1709"/>
                      <a:gd name="T37" fmla="*/ 926 h 2837"/>
                      <a:gd name="T38" fmla="*/ 1230 w 1709"/>
                      <a:gd name="T39" fmla="*/ 944 h 2837"/>
                      <a:gd name="T40" fmla="*/ 1071 w 1709"/>
                      <a:gd name="T41" fmla="*/ 924 h 2837"/>
                      <a:gd name="T42" fmla="*/ 931 w 1709"/>
                      <a:gd name="T43" fmla="*/ 865 h 2837"/>
                      <a:gd name="T44" fmla="*/ 808 w 1709"/>
                      <a:gd name="T45" fmla="*/ 777 h 2837"/>
                      <a:gd name="T46" fmla="*/ 1158 w 1709"/>
                      <a:gd name="T47" fmla="*/ 1257 h 2837"/>
                      <a:gd name="T48" fmla="*/ 1262 w 1709"/>
                      <a:gd name="T49" fmla="*/ 1287 h 2837"/>
                      <a:gd name="T50" fmla="*/ 1336 w 1709"/>
                      <a:gd name="T51" fmla="*/ 1364 h 2837"/>
                      <a:gd name="T52" fmla="*/ 1495 w 1709"/>
                      <a:gd name="T53" fmla="*/ 2612 h 2837"/>
                      <a:gd name="T54" fmla="*/ 1478 w 1709"/>
                      <a:gd name="T55" fmla="*/ 2715 h 2837"/>
                      <a:gd name="T56" fmla="*/ 1415 w 1709"/>
                      <a:gd name="T57" fmla="*/ 2796 h 2837"/>
                      <a:gd name="T58" fmla="*/ 1317 w 1709"/>
                      <a:gd name="T59" fmla="*/ 2836 h 2837"/>
                      <a:gd name="T60" fmla="*/ 1229 w 1709"/>
                      <a:gd name="T61" fmla="*/ 2826 h 2837"/>
                      <a:gd name="T62" fmla="*/ 1148 w 1709"/>
                      <a:gd name="T63" fmla="*/ 2775 h 2837"/>
                      <a:gd name="T64" fmla="*/ 1101 w 1709"/>
                      <a:gd name="T65" fmla="*/ 2692 h 2837"/>
                      <a:gd name="T66" fmla="*/ 436 w 1709"/>
                      <a:gd name="T67" fmla="*/ 1661 h 2837"/>
                      <a:gd name="T68" fmla="*/ 320 w 1709"/>
                      <a:gd name="T69" fmla="*/ 1655 h 2837"/>
                      <a:gd name="T70" fmla="*/ 200 w 1709"/>
                      <a:gd name="T71" fmla="*/ 1616 h 2837"/>
                      <a:gd name="T72" fmla="*/ 98 w 1709"/>
                      <a:gd name="T73" fmla="*/ 1544 h 2837"/>
                      <a:gd name="T74" fmla="*/ 28 w 1709"/>
                      <a:gd name="T75" fmla="*/ 1445 h 2837"/>
                      <a:gd name="T76" fmla="*/ 0 w 1709"/>
                      <a:gd name="T77" fmla="*/ 1322 h 2837"/>
                      <a:gd name="T78" fmla="*/ 13 w 1709"/>
                      <a:gd name="T79" fmla="*/ 265 h 2837"/>
                      <a:gd name="T80" fmla="*/ 70 w 1709"/>
                      <a:gd name="T81" fmla="*/ 158 h 2837"/>
                      <a:gd name="T82" fmla="*/ 161 w 1709"/>
                      <a:gd name="T83" fmla="*/ 77 h 2837"/>
                      <a:gd name="T84" fmla="*/ 269 w 1709"/>
                      <a:gd name="T85" fmla="*/ 23 h 2837"/>
                      <a:gd name="T86" fmla="*/ 310 w 1709"/>
                      <a:gd name="T87" fmla="*/ 12 h 2837"/>
                      <a:gd name="T88" fmla="*/ 348 w 1709"/>
                      <a:gd name="T89" fmla="*/ 5 h 2837"/>
                      <a:gd name="T90" fmla="*/ 407 w 1709"/>
                      <a:gd name="T91" fmla="*/ 0 h 28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709" h="2837">
                        <a:moveTo>
                          <a:pt x="407" y="0"/>
                        </a:moveTo>
                        <a:lnTo>
                          <a:pt x="428" y="0"/>
                        </a:lnTo>
                        <a:lnTo>
                          <a:pt x="448" y="3"/>
                        </a:lnTo>
                        <a:lnTo>
                          <a:pt x="466" y="5"/>
                        </a:lnTo>
                        <a:lnTo>
                          <a:pt x="480" y="8"/>
                        </a:lnTo>
                        <a:lnTo>
                          <a:pt x="492" y="11"/>
                        </a:lnTo>
                        <a:lnTo>
                          <a:pt x="500" y="12"/>
                        </a:lnTo>
                        <a:lnTo>
                          <a:pt x="503" y="13"/>
                        </a:lnTo>
                        <a:lnTo>
                          <a:pt x="544" y="25"/>
                        </a:lnTo>
                        <a:lnTo>
                          <a:pt x="586" y="43"/>
                        </a:lnTo>
                        <a:lnTo>
                          <a:pt x="627" y="63"/>
                        </a:lnTo>
                        <a:lnTo>
                          <a:pt x="665" y="90"/>
                        </a:lnTo>
                        <a:lnTo>
                          <a:pt x="700" y="118"/>
                        </a:lnTo>
                        <a:lnTo>
                          <a:pt x="733" y="152"/>
                        </a:lnTo>
                        <a:lnTo>
                          <a:pt x="760" y="189"/>
                        </a:lnTo>
                        <a:lnTo>
                          <a:pt x="761" y="191"/>
                        </a:lnTo>
                        <a:lnTo>
                          <a:pt x="805" y="251"/>
                        </a:lnTo>
                        <a:lnTo>
                          <a:pt x="846" y="305"/>
                        </a:lnTo>
                        <a:lnTo>
                          <a:pt x="884" y="355"/>
                        </a:lnTo>
                        <a:lnTo>
                          <a:pt x="919" y="399"/>
                        </a:lnTo>
                        <a:lnTo>
                          <a:pt x="953" y="440"/>
                        </a:lnTo>
                        <a:lnTo>
                          <a:pt x="985" y="476"/>
                        </a:lnTo>
                        <a:lnTo>
                          <a:pt x="1015" y="507"/>
                        </a:lnTo>
                        <a:lnTo>
                          <a:pt x="1045" y="533"/>
                        </a:lnTo>
                        <a:lnTo>
                          <a:pt x="1074" y="556"/>
                        </a:lnTo>
                        <a:lnTo>
                          <a:pt x="1104" y="573"/>
                        </a:lnTo>
                        <a:lnTo>
                          <a:pt x="1133" y="588"/>
                        </a:lnTo>
                        <a:lnTo>
                          <a:pt x="1164" y="598"/>
                        </a:lnTo>
                        <a:lnTo>
                          <a:pt x="1195" y="604"/>
                        </a:lnTo>
                        <a:lnTo>
                          <a:pt x="1228" y="607"/>
                        </a:lnTo>
                        <a:lnTo>
                          <a:pt x="1262" y="606"/>
                        </a:lnTo>
                        <a:lnTo>
                          <a:pt x="1299" y="601"/>
                        </a:lnTo>
                        <a:lnTo>
                          <a:pt x="1339" y="592"/>
                        </a:lnTo>
                        <a:lnTo>
                          <a:pt x="1382" y="581"/>
                        </a:lnTo>
                        <a:lnTo>
                          <a:pt x="1427" y="565"/>
                        </a:lnTo>
                        <a:lnTo>
                          <a:pt x="1477" y="547"/>
                        </a:lnTo>
                        <a:lnTo>
                          <a:pt x="1507" y="539"/>
                        </a:lnTo>
                        <a:lnTo>
                          <a:pt x="1536" y="535"/>
                        </a:lnTo>
                        <a:lnTo>
                          <a:pt x="1566" y="538"/>
                        </a:lnTo>
                        <a:lnTo>
                          <a:pt x="1594" y="545"/>
                        </a:lnTo>
                        <a:lnTo>
                          <a:pt x="1621" y="557"/>
                        </a:lnTo>
                        <a:lnTo>
                          <a:pt x="1645" y="573"/>
                        </a:lnTo>
                        <a:lnTo>
                          <a:pt x="1666" y="594"/>
                        </a:lnTo>
                        <a:lnTo>
                          <a:pt x="1684" y="617"/>
                        </a:lnTo>
                        <a:lnTo>
                          <a:pt x="1697" y="645"/>
                        </a:lnTo>
                        <a:lnTo>
                          <a:pt x="1705" y="675"/>
                        </a:lnTo>
                        <a:lnTo>
                          <a:pt x="1709" y="704"/>
                        </a:lnTo>
                        <a:lnTo>
                          <a:pt x="1707" y="734"/>
                        </a:lnTo>
                        <a:lnTo>
                          <a:pt x="1700" y="763"/>
                        </a:lnTo>
                        <a:lnTo>
                          <a:pt x="1688" y="789"/>
                        </a:lnTo>
                        <a:lnTo>
                          <a:pt x="1671" y="813"/>
                        </a:lnTo>
                        <a:lnTo>
                          <a:pt x="1651" y="834"/>
                        </a:lnTo>
                        <a:lnTo>
                          <a:pt x="1627" y="852"/>
                        </a:lnTo>
                        <a:lnTo>
                          <a:pt x="1600" y="866"/>
                        </a:lnTo>
                        <a:lnTo>
                          <a:pt x="1530" y="890"/>
                        </a:lnTo>
                        <a:lnTo>
                          <a:pt x="1464" y="911"/>
                        </a:lnTo>
                        <a:lnTo>
                          <a:pt x="1402" y="926"/>
                        </a:lnTo>
                        <a:lnTo>
                          <a:pt x="1342" y="936"/>
                        </a:lnTo>
                        <a:lnTo>
                          <a:pt x="1285" y="943"/>
                        </a:lnTo>
                        <a:lnTo>
                          <a:pt x="1230" y="944"/>
                        </a:lnTo>
                        <a:lnTo>
                          <a:pt x="1174" y="942"/>
                        </a:lnTo>
                        <a:lnTo>
                          <a:pt x="1121" y="936"/>
                        </a:lnTo>
                        <a:lnTo>
                          <a:pt x="1071" y="924"/>
                        </a:lnTo>
                        <a:lnTo>
                          <a:pt x="1022" y="908"/>
                        </a:lnTo>
                        <a:lnTo>
                          <a:pt x="975" y="889"/>
                        </a:lnTo>
                        <a:lnTo>
                          <a:pt x="931" y="865"/>
                        </a:lnTo>
                        <a:lnTo>
                          <a:pt x="889" y="839"/>
                        </a:lnTo>
                        <a:lnTo>
                          <a:pt x="847" y="809"/>
                        </a:lnTo>
                        <a:lnTo>
                          <a:pt x="808" y="777"/>
                        </a:lnTo>
                        <a:lnTo>
                          <a:pt x="808" y="1257"/>
                        </a:lnTo>
                        <a:lnTo>
                          <a:pt x="1158" y="1257"/>
                        </a:lnTo>
                        <a:lnTo>
                          <a:pt x="1158" y="1257"/>
                        </a:lnTo>
                        <a:lnTo>
                          <a:pt x="1195" y="1261"/>
                        </a:lnTo>
                        <a:lnTo>
                          <a:pt x="1230" y="1270"/>
                        </a:lnTo>
                        <a:lnTo>
                          <a:pt x="1262" y="1287"/>
                        </a:lnTo>
                        <a:lnTo>
                          <a:pt x="1291" y="1308"/>
                        </a:lnTo>
                        <a:lnTo>
                          <a:pt x="1316" y="1335"/>
                        </a:lnTo>
                        <a:lnTo>
                          <a:pt x="1336" y="1364"/>
                        </a:lnTo>
                        <a:lnTo>
                          <a:pt x="1351" y="1399"/>
                        </a:lnTo>
                        <a:lnTo>
                          <a:pt x="1358" y="1436"/>
                        </a:lnTo>
                        <a:lnTo>
                          <a:pt x="1495" y="2612"/>
                        </a:lnTo>
                        <a:lnTo>
                          <a:pt x="1495" y="2648"/>
                        </a:lnTo>
                        <a:lnTo>
                          <a:pt x="1490" y="2683"/>
                        </a:lnTo>
                        <a:lnTo>
                          <a:pt x="1478" y="2715"/>
                        </a:lnTo>
                        <a:lnTo>
                          <a:pt x="1463" y="2746"/>
                        </a:lnTo>
                        <a:lnTo>
                          <a:pt x="1441" y="2773"/>
                        </a:lnTo>
                        <a:lnTo>
                          <a:pt x="1415" y="2796"/>
                        </a:lnTo>
                        <a:lnTo>
                          <a:pt x="1385" y="2814"/>
                        </a:lnTo>
                        <a:lnTo>
                          <a:pt x="1353" y="2827"/>
                        </a:lnTo>
                        <a:lnTo>
                          <a:pt x="1317" y="2836"/>
                        </a:lnTo>
                        <a:lnTo>
                          <a:pt x="1293" y="2837"/>
                        </a:lnTo>
                        <a:lnTo>
                          <a:pt x="1260" y="2835"/>
                        </a:lnTo>
                        <a:lnTo>
                          <a:pt x="1229" y="2826"/>
                        </a:lnTo>
                        <a:lnTo>
                          <a:pt x="1199" y="2813"/>
                        </a:lnTo>
                        <a:lnTo>
                          <a:pt x="1172" y="2796"/>
                        </a:lnTo>
                        <a:lnTo>
                          <a:pt x="1148" y="2775"/>
                        </a:lnTo>
                        <a:lnTo>
                          <a:pt x="1128" y="2750"/>
                        </a:lnTo>
                        <a:lnTo>
                          <a:pt x="1111" y="2723"/>
                        </a:lnTo>
                        <a:lnTo>
                          <a:pt x="1101" y="2692"/>
                        </a:lnTo>
                        <a:lnTo>
                          <a:pt x="1093" y="2658"/>
                        </a:lnTo>
                        <a:lnTo>
                          <a:pt x="978" y="1661"/>
                        </a:lnTo>
                        <a:lnTo>
                          <a:pt x="436" y="1661"/>
                        </a:lnTo>
                        <a:lnTo>
                          <a:pt x="404" y="1664"/>
                        </a:lnTo>
                        <a:lnTo>
                          <a:pt x="362" y="1661"/>
                        </a:lnTo>
                        <a:lnTo>
                          <a:pt x="320" y="1655"/>
                        </a:lnTo>
                        <a:lnTo>
                          <a:pt x="280" y="1646"/>
                        </a:lnTo>
                        <a:lnTo>
                          <a:pt x="239" y="1633"/>
                        </a:lnTo>
                        <a:lnTo>
                          <a:pt x="200" y="1616"/>
                        </a:lnTo>
                        <a:lnTo>
                          <a:pt x="163" y="1596"/>
                        </a:lnTo>
                        <a:lnTo>
                          <a:pt x="130" y="1572"/>
                        </a:lnTo>
                        <a:lnTo>
                          <a:pt x="98" y="1544"/>
                        </a:lnTo>
                        <a:lnTo>
                          <a:pt x="70" y="1515"/>
                        </a:lnTo>
                        <a:lnTo>
                          <a:pt x="47" y="1481"/>
                        </a:lnTo>
                        <a:lnTo>
                          <a:pt x="28" y="1445"/>
                        </a:lnTo>
                        <a:lnTo>
                          <a:pt x="13" y="1407"/>
                        </a:lnTo>
                        <a:lnTo>
                          <a:pt x="4" y="1366"/>
                        </a:lnTo>
                        <a:lnTo>
                          <a:pt x="0" y="1322"/>
                        </a:lnTo>
                        <a:lnTo>
                          <a:pt x="0" y="351"/>
                        </a:lnTo>
                        <a:lnTo>
                          <a:pt x="4" y="307"/>
                        </a:lnTo>
                        <a:lnTo>
                          <a:pt x="13" y="265"/>
                        </a:lnTo>
                        <a:lnTo>
                          <a:pt x="28" y="227"/>
                        </a:lnTo>
                        <a:lnTo>
                          <a:pt x="47" y="191"/>
                        </a:lnTo>
                        <a:lnTo>
                          <a:pt x="70" y="158"/>
                        </a:lnTo>
                        <a:lnTo>
                          <a:pt x="98" y="128"/>
                        </a:lnTo>
                        <a:lnTo>
                          <a:pt x="128" y="100"/>
                        </a:lnTo>
                        <a:lnTo>
                          <a:pt x="161" y="77"/>
                        </a:lnTo>
                        <a:lnTo>
                          <a:pt x="195" y="55"/>
                        </a:lnTo>
                        <a:lnTo>
                          <a:pt x="232" y="37"/>
                        </a:lnTo>
                        <a:lnTo>
                          <a:pt x="269" y="23"/>
                        </a:lnTo>
                        <a:lnTo>
                          <a:pt x="306" y="12"/>
                        </a:lnTo>
                        <a:lnTo>
                          <a:pt x="307" y="12"/>
                        </a:lnTo>
                        <a:lnTo>
                          <a:pt x="310" y="12"/>
                        </a:lnTo>
                        <a:lnTo>
                          <a:pt x="319" y="10"/>
                        </a:lnTo>
                        <a:lnTo>
                          <a:pt x="331" y="9"/>
                        </a:lnTo>
                        <a:lnTo>
                          <a:pt x="348" y="5"/>
                        </a:lnTo>
                        <a:lnTo>
                          <a:pt x="367" y="4"/>
                        </a:lnTo>
                        <a:lnTo>
                          <a:pt x="387" y="2"/>
                        </a:lnTo>
                        <a:lnTo>
                          <a:pt x="40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  <p:sp>
                <p:nvSpPr>
                  <p:cNvPr id="57" name="Freeform 8"/>
                  <p:cNvSpPr>
                    <a:spLocks/>
                  </p:cNvSpPr>
                  <p:nvPr/>
                </p:nvSpPr>
                <p:spPr bwMode="auto">
                  <a:xfrm>
                    <a:off x="-633" y="1392"/>
                    <a:ext cx="271" cy="532"/>
                  </a:xfrm>
                  <a:custGeom>
                    <a:avLst/>
                    <a:gdLst>
                      <a:gd name="T0" fmla="*/ 205 w 1355"/>
                      <a:gd name="T1" fmla="*/ 4 h 2661"/>
                      <a:gd name="T2" fmla="*/ 267 w 1355"/>
                      <a:gd name="T3" fmla="*/ 30 h 2661"/>
                      <a:gd name="T4" fmla="*/ 312 w 1355"/>
                      <a:gd name="T5" fmla="*/ 77 h 2661"/>
                      <a:gd name="T6" fmla="*/ 338 w 1355"/>
                      <a:gd name="T7" fmla="*/ 137 h 2661"/>
                      <a:gd name="T8" fmla="*/ 342 w 1355"/>
                      <a:gd name="T9" fmla="*/ 1527 h 2661"/>
                      <a:gd name="T10" fmla="*/ 1219 w 1355"/>
                      <a:gd name="T11" fmla="*/ 1530 h 2661"/>
                      <a:gd name="T12" fmla="*/ 1280 w 1355"/>
                      <a:gd name="T13" fmla="*/ 1555 h 2661"/>
                      <a:gd name="T14" fmla="*/ 1327 w 1355"/>
                      <a:gd name="T15" fmla="*/ 1602 h 2661"/>
                      <a:gd name="T16" fmla="*/ 1352 w 1355"/>
                      <a:gd name="T17" fmla="*/ 1662 h 2661"/>
                      <a:gd name="T18" fmla="*/ 1353 w 1355"/>
                      <a:gd name="T19" fmla="*/ 1729 h 2661"/>
                      <a:gd name="T20" fmla="*/ 1331 w 1355"/>
                      <a:gd name="T21" fmla="*/ 1785 h 2661"/>
                      <a:gd name="T22" fmla="*/ 1291 w 1355"/>
                      <a:gd name="T23" fmla="*/ 1830 h 2661"/>
                      <a:gd name="T24" fmla="*/ 1287 w 1355"/>
                      <a:gd name="T25" fmla="*/ 1891 h 2661"/>
                      <a:gd name="T26" fmla="*/ 1312 w 1355"/>
                      <a:gd name="T27" fmla="*/ 1989 h 2661"/>
                      <a:gd name="T28" fmla="*/ 1316 w 1355"/>
                      <a:gd name="T29" fmla="*/ 2518 h 2661"/>
                      <a:gd name="T30" fmla="*/ 1304 w 1355"/>
                      <a:gd name="T31" fmla="*/ 2573 h 2661"/>
                      <a:gd name="T32" fmla="*/ 1274 w 1355"/>
                      <a:gd name="T33" fmla="*/ 2619 h 2661"/>
                      <a:gd name="T34" fmla="*/ 1229 w 1355"/>
                      <a:gd name="T35" fmla="*/ 2649 h 2661"/>
                      <a:gd name="T36" fmla="*/ 1173 w 1355"/>
                      <a:gd name="T37" fmla="*/ 2661 h 2661"/>
                      <a:gd name="T38" fmla="*/ 1117 w 1355"/>
                      <a:gd name="T39" fmla="*/ 2649 h 2661"/>
                      <a:gd name="T40" fmla="*/ 1072 w 1355"/>
                      <a:gd name="T41" fmla="*/ 2619 h 2661"/>
                      <a:gd name="T42" fmla="*/ 1041 w 1355"/>
                      <a:gd name="T43" fmla="*/ 2573 h 2661"/>
                      <a:gd name="T44" fmla="*/ 1030 w 1355"/>
                      <a:gd name="T45" fmla="*/ 2518 h 2661"/>
                      <a:gd name="T46" fmla="*/ 1027 w 1355"/>
                      <a:gd name="T47" fmla="*/ 2013 h 2661"/>
                      <a:gd name="T48" fmla="*/ 1004 w 1355"/>
                      <a:gd name="T49" fmla="*/ 1967 h 2661"/>
                      <a:gd name="T50" fmla="*/ 965 w 1355"/>
                      <a:gd name="T51" fmla="*/ 1935 h 2661"/>
                      <a:gd name="T52" fmla="*/ 913 w 1355"/>
                      <a:gd name="T53" fmla="*/ 1923 h 2661"/>
                      <a:gd name="T54" fmla="*/ 408 w 1355"/>
                      <a:gd name="T55" fmla="*/ 1926 h 2661"/>
                      <a:gd name="T56" fmla="*/ 362 w 1355"/>
                      <a:gd name="T57" fmla="*/ 1948 h 2661"/>
                      <a:gd name="T58" fmla="*/ 331 w 1355"/>
                      <a:gd name="T59" fmla="*/ 1989 h 2661"/>
                      <a:gd name="T60" fmla="*/ 319 w 1355"/>
                      <a:gd name="T61" fmla="*/ 2040 h 2661"/>
                      <a:gd name="T62" fmla="*/ 316 w 1355"/>
                      <a:gd name="T63" fmla="*/ 2546 h 2661"/>
                      <a:gd name="T64" fmla="*/ 294 w 1355"/>
                      <a:gd name="T65" fmla="*/ 2598 h 2661"/>
                      <a:gd name="T66" fmla="*/ 256 w 1355"/>
                      <a:gd name="T67" fmla="*/ 2636 h 2661"/>
                      <a:gd name="T68" fmla="*/ 205 w 1355"/>
                      <a:gd name="T69" fmla="*/ 2657 h 2661"/>
                      <a:gd name="T70" fmla="*/ 146 w 1355"/>
                      <a:gd name="T71" fmla="*/ 2657 h 2661"/>
                      <a:gd name="T72" fmla="*/ 95 w 1355"/>
                      <a:gd name="T73" fmla="*/ 2636 h 2661"/>
                      <a:gd name="T74" fmla="*/ 57 w 1355"/>
                      <a:gd name="T75" fmla="*/ 2598 h 2661"/>
                      <a:gd name="T76" fmla="*/ 36 w 1355"/>
                      <a:gd name="T77" fmla="*/ 2546 h 2661"/>
                      <a:gd name="T78" fmla="*/ 32 w 1355"/>
                      <a:gd name="T79" fmla="*/ 2040 h 2661"/>
                      <a:gd name="T80" fmla="*/ 46 w 1355"/>
                      <a:gd name="T81" fmla="*/ 1938 h 2661"/>
                      <a:gd name="T82" fmla="*/ 83 w 1355"/>
                      <a:gd name="T83" fmla="*/ 1843 h 2661"/>
                      <a:gd name="T84" fmla="*/ 39 w 1355"/>
                      <a:gd name="T85" fmla="*/ 1806 h 2661"/>
                      <a:gd name="T86" fmla="*/ 11 w 1355"/>
                      <a:gd name="T87" fmla="*/ 1756 h 2661"/>
                      <a:gd name="T88" fmla="*/ 0 w 1355"/>
                      <a:gd name="T89" fmla="*/ 1697 h 2661"/>
                      <a:gd name="T90" fmla="*/ 4 w 1355"/>
                      <a:gd name="T91" fmla="*/ 137 h 2661"/>
                      <a:gd name="T92" fmla="*/ 29 w 1355"/>
                      <a:gd name="T93" fmla="*/ 77 h 2661"/>
                      <a:gd name="T94" fmla="*/ 75 w 1355"/>
                      <a:gd name="T95" fmla="*/ 30 h 2661"/>
                      <a:gd name="T96" fmla="*/ 136 w 1355"/>
                      <a:gd name="T97" fmla="*/ 4 h 26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355" h="2661">
                        <a:moveTo>
                          <a:pt x="170" y="0"/>
                        </a:moveTo>
                        <a:lnTo>
                          <a:pt x="205" y="4"/>
                        </a:lnTo>
                        <a:lnTo>
                          <a:pt x="237" y="15"/>
                        </a:lnTo>
                        <a:lnTo>
                          <a:pt x="267" y="30"/>
                        </a:lnTo>
                        <a:lnTo>
                          <a:pt x="292" y="50"/>
                        </a:lnTo>
                        <a:lnTo>
                          <a:pt x="312" y="77"/>
                        </a:lnTo>
                        <a:lnTo>
                          <a:pt x="328" y="105"/>
                        </a:lnTo>
                        <a:lnTo>
                          <a:pt x="338" y="137"/>
                        </a:lnTo>
                        <a:lnTo>
                          <a:pt x="342" y="172"/>
                        </a:lnTo>
                        <a:lnTo>
                          <a:pt x="342" y="1527"/>
                        </a:lnTo>
                        <a:lnTo>
                          <a:pt x="1185" y="1527"/>
                        </a:lnTo>
                        <a:lnTo>
                          <a:pt x="1219" y="1530"/>
                        </a:lnTo>
                        <a:lnTo>
                          <a:pt x="1252" y="1540"/>
                        </a:lnTo>
                        <a:lnTo>
                          <a:pt x="1280" y="1555"/>
                        </a:lnTo>
                        <a:lnTo>
                          <a:pt x="1305" y="1577"/>
                        </a:lnTo>
                        <a:lnTo>
                          <a:pt x="1327" y="1602"/>
                        </a:lnTo>
                        <a:lnTo>
                          <a:pt x="1342" y="1630"/>
                        </a:lnTo>
                        <a:lnTo>
                          <a:pt x="1352" y="1662"/>
                        </a:lnTo>
                        <a:lnTo>
                          <a:pt x="1355" y="1697"/>
                        </a:lnTo>
                        <a:lnTo>
                          <a:pt x="1353" y="1729"/>
                        </a:lnTo>
                        <a:lnTo>
                          <a:pt x="1345" y="1759"/>
                        </a:lnTo>
                        <a:lnTo>
                          <a:pt x="1331" y="1785"/>
                        </a:lnTo>
                        <a:lnTo>
                          <a:pt x="1314" y="1810"/>
                        </a:lnTo>
                        <a:lnTo>
                          <a:pt x="1291" y="1830"/>
                        </a:lnTo>
                        <a:lnTo>
                          <a:pt x="1266" y="1847"/>
                        </a:lnTo>
                        <a:lnTo>
                          <a:pt x="1287" y="1891"/>
                        </a:lnTo>
                        <a:lnTo>
                          <a:pt x="1303" y="1939"/>
                        </a:lnTo>
                        <a:lnTo>
                          <a:pt x="1312" y="1989"/>
                        </a:lnTo>
                        <a:lnTo>
                          <a:pt x="1316" y="2040"/>
                        </a:lnTo>
                        <a:lnTo>
                          <a:pt x="1316" y="2518"/>
                        </a:lnTo>
                        <a:lnTo>
                          <a:pt x="1312" y="2546"/>
                        </a:lnTo>
                        <a:lnTo>
                          <a:pt x="1304" y="2573"/>
                        </a:lnTo>
                        <a:lnTo>
                          <a:pt x="1291" y="2598"/>
                        </a:lnTo>
                        <a:lnTo>
                          <a:pt x="1274" y="2619"/>
                        </a:lnTo>
                        <a:lnTo>
                          <a:pt x="1253" y="2636"/>
                        </a:lnTo>
                        <a:lnTo>
                          <a:pt x="1229" y="2649"/>
                        </a:lnTo>
                        <a:lnTo>
                          <a:pt x="1202" y="2657"/>
                        </a:lnTo>
                        <a:lnTo>
                          <a:pt x="1173" y="2661"/>
                        </a:lnTo>
                        <a:lnTo>
                          <a:pt x="1144" y="2657"/>
                        </a:lnTo>
                        <a:lnTo>
                          <a:pt x="1117" y="2649"/>
                        </a:lnTo>
                        <a:lnTo>
                          <a:pt x="1093" y="2636"/>
                        </a:lnTo>
                        <a:lnTo>
                          <a:pt x="1072" y="2619"/>
                        </a:lnTo>
                        <a:lnTo>
                          <a:pt x="1054" y="2598"/>
                        </a:lnTo>
                        <a:lnTo>
                          <a:pt x="1041" y="2573"/>
                        </a:lnTo>
                        <a:lnTo>
                          <a:pt x="1033" y="2546"/>
                        </a:lnTo>
                        <a:lnTo>
                          <a:pt x="1030" y="2518"/>
                        </a:lnTo>
                        <a:lnTo>
                          <a:pt x="1030" y="2040"/>
                        </a:lnTo>
                        <a:lnTo>
                          <a:pt x="1027" y="2013"/>
                        </a:lnTo>
                        <a:lnTo>
                          <a:pt x="1018" y="1989"/>
                        </a:lnTo>
                        <a:lnTo>
                          <a:pt x="1004" y="1967"/>
                        </a:lnTo>
                        <a:lnTo>
                          <a:pt x="986" y="1948"/>
                        </a:lnTo>
                        <a:lnTo>
                          <a:pt x="965" y="1935"/>
                        </a:lnTo>
                        <a:lnTo>
                          <a:pt x="940" y="1926"/>
                        </a:lnTo>
                        <a:lnTo>
                          <a:pt x="913" y="1923"/>
                        </a:lnTo>
                        <a:lnTo>
                          <a:pt x="436" y="1923"/>
                        </a:lnTo>
                        <a:lnTo>
                          <a:pt x="408" y="1926"/>
                        </a:lnTo>
                        <a:lnTo>
                          <a:pt x="385" y="1935"/>
                        </a:lnTo>
                        <a:lnTo>
                          <a:pt x="362" y="1948"/>
                        </a:lnTo>
                        <a:lnTo>
                          <a:pt x="344" y="1967"/>
                        </a:lnTo>
                        <a:lnTo>
                          <a:pt x="331" y="1989"/>
                        </a:lnTo>
                        <a:lnTo>
                          <a:pt x="322" y="2013"/>
                        </a:lnTo>
                        <a:lnTo>
                          <a:pt x="319" y="2040"/>
                        </a:lnTo>
                        <a:lnTo>
                          <a:pt x="319" y="2518"/>
                        </a:lnTo>
                        <a:lnTo>
                          <a:pt x="316" y="2546"/>
                        </a:lnTo>
                        <a:lnTo>
                          <a:pt x="307" y="2573"/>
                        </a:lnTo>
                        <a:lnTo>
                          <a:pt x="294" y="2598"/>
                        </a:lnTo>
                        <a:lnTo>
                          <a:pt x="276" y="2619"/>
                        </a:lnTo>
                        <a:lnTo>
                          <a:pt x="256" y="2636"/>
                        </a:lnTo>
                        <a:lnTo>
                          <a:pt x="231" y="2649"/>
                        </a:lnTo>
                        <a:lnTo>
                          <a:pt x="205" y="2657"/>
                        </a:lnTo>
                        <a:lnTo>
                          <a:pt x="175" y="2661"/>
                        </a:lnTo>
                        <a:lnTo>
                          <a:pt x="146" y="2657"/>
                        </a:lnTo>
                        <a:lnTo>
                          <a:pt x="120" y="2649"/>
                        </a:lnTo>
                        <a:lnTo>
                          <a:pt x="95" y="2636"/>
                        </a:lnTo>
                        <a:lnTo>
                          <a:pt x="75" y="2619"/>
                        </a:lnTo>
                        <a:lnTo>
                          <a:pt x="57" y="2598"/>
                        </a:lnTo>
                        <a:lnTo>
                          <a:pt x="44" y="2573"/>
                        </a:lnTo>
                        <a:lnTo>
                          <a:pt x="36" y="2546"/>
                        </a:lnTo>
                        <a:lnTo>
                          <a:pt x="32" y="2518"/>
                        </a:lnTo>
                        <a:lnTo>
                          <a:pt x="32" y="2040"/>
                        </a:lnTo>
                        <a:lnTo>
                          <a:pt x="36" y="1988"/>
                        </a:lnTo>
                        <a:lnTo>
                          <a:pt x="46" y="1938"/>
                        </a:lnTo>
                        <a:lnTo>
                          <a:pt x="62" y="1889"/>
                        </a:lnTo>
                        <a:lnTo>
                          <a:pt x="83" y="1843"/>
                        </a:lnTo>
                        <a:lnTo>
                          <a:pt x="61" y="1827"/>
                        </a:lnTo>
                        <a:lnTo>
                          <a:pt x="39" y="1806"/>
                        </a:lnTo>
                        <a:lnTo>
                          <a:pt x="23" y="1783"/>
                        </a:lnTo>
                        <a:lnTo>
                          <a:pt x="11" y="1756"/>
                        </a:lnTo>
                        <a:lnTo>
                          <a:pt x="2" y="1728"/>
                        </a:lnTo>
                        <a:lnTo>
                          <a:pt x="0" y="1697"/>
                        </a:lnTo>
                        <a:lnTo>
                          <a:pt x="0" y="172"/>
                        </a:lnTo>
                        <a:lnTo>
                          <a:pt x="4" y="137"/>
                        </a:lnTo>
                        <a:lnTo>
                          <a:pt x="13" y="105"/>
                        </a:lnTo>
                        <a:lnTo>
                          <a:pt x="29" y="77"/>
                        </a:lnTo>
                        <a:lnTo>
                          <a:pt x="50" y="50"/>
                        </a:lnTo>
                        <a:lnTo>
                          <a:pt x="75" y="30"/>
                        </a:lnTo>
                        <a:lnTo>
                          <a:pt x="105" y="15"/>
                        </a:lnTo>
                        <a:lnTo>
                          <a:pt x="136" y="4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  <p:sp>
                <p:nvSpPr>
                  <p:cNvPr id="58" name="Freeform 9"/>
                  <p:cNvSpPr>
                    <a:spLocks/>
                  </p:cNvSpPr>
                  <p:nvPr/>
                </p:nvSpPr>
                <p:spPr bwMode="auto">
                  <a:xfrm>
                    <a:off x="-294" y="1548"/>
                    <a:ext cx="445" cy="357"/>
                  </a:xfrm>
                  <a:custGeom>
                    <a:avLst/>
                    <a:gdLst>
                      <a:gd name="T0" fmla="*/ 163 w 2225"/>
                      <a:gd name="T1" fmla="*/ 0 h 1781"/>
                      <a:gd name="T2" fmla="*/ 2062 w 2225"/>
                      <a:gd name="T3" fmla="*/ 0 h 1781"/>
                      <a:gd name="T4" fmla="*/ 2094 w 2225"/>
                      <a:gd name="T5" fmla="*/ 3 h 1781"/>
                      <a:gd name="T6" fmla="*/ 2125 w 2225"/>
                      <a:gd name="T7" fmla="*/ 13 h 1781"/>
                      <a:gd name="T8" fmla="*/ 2153 w 2225"/>
                      <a:gd name="T9" fmla="*/ 28 h 1781"/>
                      <a:gd name="T10" fmla="*/ 2177 w 2225"/>
                      <a:gd name="T11" fmla="*/ 47 h 1781"/>
                      <a:gd name="T12" fmla="*/ 2197 w 2225"/>
                      <a:gd name="T13" fmla="*/ 72 h 1781"/>
                      <a:gd name="T14" fmla="*/ 2212 w 2225"/>
                      <a:gd name="T15" fmla="*/ 100 h 1781"/>
                      <a:gd name="T16" fmla="*/ 2221 w 2225"/>
                      <a:gd name="T17" fmla="*/ 131 h 1781"/>
                      <a:gd name="T18" fmla="*/ 2225 w 2225"/>
                      <a:gd name="T19" fmla="*/ 163 h 1781"/>
                      <a:gd name="T20" fmla="*/ 2221 w 2225"/>
                      <a:gd name="T21" fmla="*/ 196 h 1781"/>
                      <a:gd name="T22" fmla="*/ 2212 w 2225"/>
                      <a:gd name="T23" fmla="*/ 227 h 1781"/>
                      <a:gd name="T24" fmla="*/ 2197 w 2225"/>
                      <a:gd name="T25" fmla="*/ 255 h 1781"/>
                      <a:gd name="T26" fmla="*/ 2177 w 2225"/>
                      <a:gd name="T27" fmla="*/ 280 h 1781"/>
                      <a:gd name="T28" fmla="*/ 2153 w 2225"/>
                      <a:gd name="T29" fmla="*/ 299 h 1781"/>
                      <a:gd name="T30" fmla="*/ 2125 w 2225"/>
                      <a:gd name="T31" fmla="*/ 314 h 1781"/>
                      <a:gd name="T32" fmla="*/ 2094 w 2225"/>
                      <a:gd name="T33" fmla="*/ 324 h 1781"/>
                      <a:gd name="T34" fmla="*/ 2062 w 2225"/>
                      <a:gd name="T35" fmla="*/ 327 h 1781"/>
                      <a:gd name="T36" fmla="*/ 1836 w 2225"/>
                      <a:gd name="T37" fmla="*/ 327 h 1781"/>
                      <a:gd name="T38" fmla="*/ 1836 w 2225"/>
                      <a:gd name="T39" fmla="*/ 1781 h 1781"/>
                      <a:gd name="T40" fmla="*/ 388 w 2225"/>
                      <a:gd name="T41" fmla="*/ 1781 h 1781"/>
                      <a:gd name="T42" fmla="*/ 388 w 2225"/>
                      <a:gd name="T43" fmla="*/ 327 h 1781"/>
                      <a:gd name="T44" fmla="*/ 163 w 2225"/>
                      <a:gd name="T45" fmla="*/ 327 h 1781"/>
                      <a:gd name="T46" fmla="*/ 131 w 2225"/>
                      <a:gd name="T47" fmla="*/ 324 h 1781"/>
                      <a:gd name="T48" fmla="*/ 100 w 2225"/>
                      <a:gd name="T49" fmla="*/ 314 h 1781"/>
                      <a:gd name="T50" fmla="*/ 73 w 2225"/>
                      <a:gd name="T51" fmla="*/ 299 h 1781"/>
                      <a:gd name="T52" fmla="*/ 48 w 2225"/>
                      <a:gd name="T53" fmla="*/ 280 h 1781"/>
                      <a:gd name="T54" fmla="*/ 27 w 2225"/>
                      <a:gd name="T55" fmla="*/ 255 h 1781"/>
                      <a:gd name="T56" fmla="*/ 13 w 2225"/>
                      <a:gd name="T57" fmla="*/ 227 h 1781"/>
                      <a:gd name="T58" fmla="*/ 4 w 2225"/>
                      <a:gd name="T59" fmla="*/ 196 h 1781"/>
                      <a:gd name="T60" fmla="*/ 0 w 2225"/>
                      <a:gd name="T61" fmla="*/ 163 h 1781"/>
                      <a:gd name="T62" fmla="*/ 4 w 2225"/>
                      <a:gd name="T63" fmla="*/ 131 h 1781"/>
                      <a:gd name="T64" fmla="*/ 13 w 2225"/>
                      <a:gd name="T65" fmla="*/ 100 h 1781"/>
                      <a:gd name="T66" fmla="*/ 27 w 2225"/>
                      <a:gd name="T67" fmla="*/ 72 h 1781"/>
                      <a:gd name="T68" fmla="*/ 48 w 2225"/>
                      <a:gd name="T69" fmla="*/ 47 h 1781"/>
                      <a:gd name="T70" fmla="*/ 73 w 2225"/>
                      <a:gd name="T71" fmla="*/ 28 h 1781"/>
                      <a:gd name="T72" fmla="*/ 100 w 2225"/>
                      <a:gd name="T73" fmla="*/ 13 h 1781"/>
                      <a:gd name="T74" fmla="*/ 131 w 2225"/>
                      <a:gd name="T75" fmla="*/ 3 h 1781"/>
                      <a:gd name="T76" fmla="*/ 163 w 2225"/>
                      <a:gd name="T77" fmla="*/ 0 h 17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225" h="1781">
                        <a:moveTo>
                          <a:pt x="163" y="0"/>
                        </a:moveTo>
                        <a:lnTo>
                          <a:pt x="2062" y="0"/>
                        </a:lnTo>
                        <a:lnTo>
                          <a:pt x="2094" y="3"/>
                        </a:lnTo>
                        <a:lnTo>
                          <a:pt x="2125" y="13"/>
                        </a:lnTo>
                        <a:lnTo>
                          <a:pt x="2153" y="28"/>
                        </a:lnTo>
                        <a:lnTo>
                          <a:pt x="2177" y="47"/>
                        </a:lnTo>
                        <a:lnTo>
                          <a:pt x="2197" y="72"/>
                        </a:lnTo>
                        <a:lnTo>
                          <a:pt x="2212" y="100"/>
                        </a:lnTo>
                        <a:lnTo>
                          <a:pt x="2221" y="131"/>
                        </a:lnTo>
                        <a:lnTo>
                          <a:pt x="2225" y="163"/>
                        </a:lnTo>
                        <a:lnTo>
                          <a:pt x="2221" y="196"/>
                        </a:lnTo>
                        <a:lnTo>
                          <a:pt x="2212" y="227"/>
                        </a:lnTo>
                        <a:lnTo>
                          <a:pt x="2197" y="255"/>
                        </a:lnTo>
                        <a:lnTo>
                          <a:pt x="2177" y="280"/>
                        </a:lnTo>
                        <a:lnTo>
                          <a:pt x="2153" y="299"/>
                        </a:lnTo>
                        <a:lnTo>
                          <a:pt x="2125" y="314"/>
                        </a:lnTo>
                        <a:lnTo>
                          <a:pt x="2094" y="324"/>
                        </a:lnTo>
                        <a:lnTo>
                          <a:pt x="2062" y="327"/>
                        </a:lnTo>
                        <a:lnTo>
                          <a:pt x="1836" y="327"/>
                        </a:lnTo>
                        <a:lnTo>
                          <a:pt x="1836" y="1781"/>
                        </a:lnTo>
                        <a:lnTo>
                          <a:pt x="388" y="1781"/>
                        </a:lnTo>
                        <a:lnTo>
                          <a:pt x="388" y="327"/>
                        </a:lnTo>
                        <a:lnTo>
                          <a:pt x="163" y="327"/>
                        </a:lnTo>
                        <a:lnTo>
                          <a:pt x="131" y="324"/>
                        </a:lnTo>
                        <a:lnTo>
                          <a:pt x="100" y="314"/>
                        </a:lnTo>
                        <a:lnTo>
                          <a:pt x="73" y="299"/>
                        </a:lnTo>
                        <a:lnTo>
                          <a:pt x="48" y="280"/>
                        </a:lnTo>
                        <a:lnTo>
                          <a:pt x="27" y="255"/>
                        </a:lnTo>
                        <a:lnTo>
                          <a:pt x="13" y="227"/>
                        </a:lnTo>
                        <a:lnTo>
                          <a:pt x="4" y="196"/>
                        </a:lnTo>
                        <a:lnTo>
                          <a:pt x="0" y="163"/>
                        </a:lnTo>
                        <a:lnTo>
                          <a:pt x="4" y="131"/>
                        </a:lnTo>
                        <a:lnTo>
                          <a:pt x="13" y="100"/>
                        </a:lnTo>
                        <a:lnTo>
                          <a:pt x="27" y="72"/>
                        </a:lnTo>
                        <a:lnTo>
                          <a:pt x="48" y="47"/>
                        </a:lnTo>
                        <a:lnTo>
                          <a:pt x="73" y="28"/>
                        </a:lnTo>
                        <a:lnTo>
                          <a:pt x="100" y="13"/>
                        </a:lnTo>
                        <a:lnTo>
                          <a:pt x="131" y="3"/>
                        </a:lnTo>
                        <a:lnTo>
                          <a:pt x="16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  <p:sp>
                <p:nvSpPr>
                  <p:cNvPr id="59" name="Freeform 10"/>
                  <p:cNvSpPr>
                    <a:spLocks noEditPoints="1"/>
                  </p:cNvSpPr>
                  <p:nvPr/>
                </p:nvSpPr>
                <p:spPr bwMode="auto">
                  <a:xfrm>
                    <a:off x="-179" y="1392"/>
                    <a:ext cx="306" cy="242"/>
                  </a:xfrm>
                  <a:custGeom>
                    <a:avLst/>
                    <a:gdLst>
                      <a:gd name="T0" fmla="*/ 824 w 1530"/>
                      <a:gd name="T1" fmla="*/ 449 h 1209"/>
                      <a:gd name="T2" fmla="*/ 900 w 1530"/>
                      <a:gd name="T3" fmla="*/ 456 h 1209"/>
                      <a:gd name="T4" fmla="*/ 888 w 1530"/>
                      <a:gd name="T5" fmla="*/ 411 h 1209"/>
                      <a:gd name="T6" fmla="*/ 856 w 1530"/>
                      <a:gd name="T7" fmla="*/ 375 h 1209"/>
                      <a:gd name="T8" fmla="*/ 1126 w 1530"/>
                      <a:gd name="T9" fmla="*/ 297 h 1209"/>
                      <a:gd name="T10" fmla="*/ 1079 w 1530"/>
                      <a:gd name="T11" fmla="*/ 315 h 1209"/>
                      <a:gd name="T12" fmla="*/ 1042 w 1530"/>
                      <a:gd name="T13" fmla="*/ 350 h 1209"/>
                      <a:gd name="T14" fmla="*/ 1020 w 1530"/>
                      <a:gd name="T15" fmla="*/ 398 h 1209"/>
                      <a:gd name="T16" fmla="*/ 1020 w 1530"/>
                      <a:gd name="T17" fmla="*/ 449 h 1209"/>
                      <a:gd name="T18" fmla="*/ 1038 w 1530"/>
                      <a:gd name="T19" fmla="*/ 497 h 1209"/>
                      <a:gd name="T20" fmla="*/ 1073 w 1530"/>
                      <a:gd name="T21" fmla="*/ 534 h 1209"/>
                      <a:gd name="T22" fmla="*/ 1124 w 1530"/>
                      <a:gd name="T23" fmla="*/ 555 h 1209"/>
                      <a:gd name="T24" fmla="*/ 1179 w 1530"/>
                      <a:gd name="T25" fmla="*/ 554 h 1209"/>
                      <a:gd name="T26" fmla="*/ 1228 w 1530"/>
                      <a:gd name="T27" fmla="*/ 531 h 1209"/>
                      <a:gd name="T28" fmla="*/ 1280 w 1530"/>
                      <a:gd name="T29" fmla="*/ 411 h 1209"/>
                      <a:gd name="T30" fmla="*/ 1263 w 1530"/>
                      <a:gd name="T31" fmla="*/ 360 h 1209"/>
                      <a:gd name="T32" fmla="*/ 1226 w 1530"/>
                      <a:gd name="T33" fmla="*/ 319 h 1209"/>
                      <a:gd name="T34" fmla="*/ 1177 w 1530"/>
                      <a:gd name="T35" fmla="*/ 298 h 1209"/>
                      <a:gd name="T36" fmla="*/ 946 w 1530"/>
                      <a:gd name="T37" fmla="*/ 170 h 1209"/>
                      <a:gd name="T38" fmla="*/ 938 w 1530"/>
                      <a:gd name="T39" fmla="*/ 247 h 1209"/>
                      <a:gd name="T40" fmla="*/ 985 w 1530"/>
                      <a:gd name="T41" fmla="*/ 235 h 1209"/>
                      <a:gd name="T42" fmla="*/ 1019 w 1530"/>
                      <a:gd name="T43" fmla="*/ 203 h 1209"/>
                      <a:gd name="T44" fmla="*/ 1461 w 1530"/>
                      <a:gd name="T45" fmla="*/ 0 h 1209"/>
                      <a:gd name="T46" fmla="*/ 1498 w 1530"/>
                      <a:gd name="T47" fmla="*/ 12 h 1209"/>
                      <a:gd name="T48" fmla="*/ 1522 w 1530"/>
                      <a:gd name="T49" fmla="*/ 38 h 1209"/>
                      <a:gd name="T50" fmla="*/ 1530 w 1530"/>
                      <a:gd name="T51" fmla="*/ 74 h 1209"/>
                      <a:gd name="T52" fmla="*/ 1195 w 1530"/>
                      <a:gd name="T53" fmla="*/ 1159 h 1209"/>
                      <a:gd name="T54" fmla="*/ 1176 w 1530"/>
                      <a:gd name="T55" fmla="*/ 1189 h 1209"/>
                      <a:gd name="T56" fmla="*/ 1145 w 1530"/>
                      <a:gd name="T57" fmla="*/ 1207 h 1209"/>
                      <a:gd name="T58" fmla="*/ 71 w 1530"/>
                      <a:gd name="T59" fmla="*/ 1209 h 1209"/>
                      <a:gd name="T60" fmla="*/ 28 w 1530"/>
                      <a:gd name="T61" fmla="*/ 1195 h 1209"/>
                      <a:gd name="T62" fmla="*/ 3 w 1530"/>
                      <a:gd name="T63" fmla="*/ 1160 h 1209"/>
                      <a:gd name="T64" fmla="*/ 3 w 1530"/>
                      <a:gd name="T65" fmla="*/ 1115 h 1209"/>
                      <a:gd name="T66" fmla="*/ 28 w 1530"/>
                      <a:gd name="T67" fmla="*/ 1081 h 1209"/>
                      <a:gd name="T68" fmla="*/ 71 w 1530"/>
                      <a:gd name="T69" fmla="*/ 1067 h 1209"/>
                      <a:gd name="T70" fmla="*/ 1205 w 1530"/>
                      <a:gd name="T71" fmla="*/ 650 h 1209"/>
                      <a:gd name="T72" fmla="*/ 930 w 1530"/>
                      <a:gd name="T73" fmla="*/ 130 h 1209"/>
                      <a:gd name="T74" fmla="*/ 1392 w 1530"/>
                      <a:gd name="T75" fmla="*/ 50 h 1209"/>
                      <a:gd name="T76" fmla="*/ 1411 w 1530"/>
                      <a:gd name="T77" fmla="*/ 19 h 1209"/>
                      <a:gd name="T78" fmla="*/ 1443 w 1530"/>
                      <a:gd name="T79" fmla="*/ 2 h 1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530" h="1209">
                        <a:moveTo>
                          <a:pt x="856" y="375"/>
                        </a:moveTo>
                        <a:lnTo>
                          <a:pt x="824" y="449"/>
                        </a:lnTo>
                        <a:lnTo>
                          <a:pt x="896" y="481"/>
                        </a:lnTo>
                        <a:lnTo>
                          <a:pt x="900" y="456"/>
                        </a:lnTo>
                        <a:lnTo>
                          <a:pt x="896" y="434"/>
                        </a:lnTo>
                        <a:lnTo>
                          <a:pt x="888" y="411"/>
                        </a:lnTo>
                        <a:lnTo>
                          <a:pt x="875" y="392"/>
                        </a:lnTo>
                        <a:lnTo>
                          <a:pt x="856" y="375"/>
                        </a:lnTo>
                        <a:close/>
                        <a:moveTo>
                          <a:pt x="1151" y="294"/>
                        </a:moveTo>
                        <a:lnTo>
                          <a:pt x="1126" y="297"/>
                        </a:lnTo>
                        <a:lnTo>
                          <a:pt x="1101" y="304"/>
                        </a:lnTo>
                        <a:lnTo>
                          <a:pt x="1079" y="315"/>
                        </a:lnTo>
                        <a:lnTo>
                          <a:pt x="1060" y="330"/>
                        </a:lnTo>
                        <a:lnTo>
                          <a:pt x="1042" y="350"/>
                        </a:lnTo>
                        <a:lnTo>
                          <a:pt x="1029" y="373"/>
                        </a:lnTo>
                        <a:lnTo>
                          <a:pt x="1020" y="398"/>
                        </a:lnTo>
                        <a:lnTo>
                          <a:pt x="1018" y="424"/>
                        </a:lnTo>
                        <a:lnTo>
                          <a:pt x="1020" y="449"/>
                        </a:lnTo>
                        <a:lnTo>
                          <a:pt x="1026" y="474"/>
                        </a:lnTo>
                        <a:lnTo>
                          <a:pt x="1038" y="497"/>
                        </a:lnTo>
                        <a:lnTo>
                          <a:pt x="1054" y="516"/>
                        </a:lnTo>
                        <a:lnTo>
                          <a:pt x="1073" y="534"/>
                        </a:lnTo>
                        <a:lnTo>
                          <a:pt x="1097" y="547"/>
                        </a:lnTo>
                        <a:lnTo>
                          <a:pt x="1124" y="555"/>
                        </a:lnTo>
                        <a:lnTo>
                          <a:pt x="1151" y="558"/>
                        </a:lnTo>
                        <a:lnTo>
                          <a:pt x="1179" y="554"/>
                        </a:lnTo>
                        <a:lnTo>
                          <a:pt x="1204" y="546"/>
                        </a:lnTo>
                        <a:lnTo>
                          <a:pt x="1228" y="531"/>
                        </a:lnTo>
                        <a:lnTo>
                          <a:pt x="1248" y="512"/>
                        </a:lnTo>
                        <a:lnTo>
                          <a:pt x="1280" y="411"/>
                        </a:lnTo>
                        <a:lnTo>
                          <a:pt x="1274" y="385"/>
                        </a:lnTo>
                        <a:lnTo>
                          <a:pt x="1263" y="360"/>
                        </a:lnTo>
                        <a:lnTo>
                          <a:pt x="1247" y="338"/>
                        </a:lnTo>
                        <a:lnTo>
                          <a:pt x="1226" y="319"/>
                        </a:lnTo>
                        <a:lnTo>
                          <a:pt x="1203" y="305"/>
                        </a:lnTo>
                        <a:lnTo>
                          <a:pt x="1177" y="298"/>
                        </a:lnTo>
                        <a:lnTo>
                          <a:pt x="1151" y="294"/>
                        </a:lnTo>
                        <a:close/>
                        <a:moveTo>
                          <a:pt x="946" y="170"/>
                        </a:moveTo>
                        <a:lnTo>
                          <a:pt x="914" y="243"/>
                        </a:lnTo>
                        <a:lnTo>
                          <a:pt x="938" y="247"/>
                        </a:lnTo>
                        <a:lnTo>
                          <a:pt x="962" y="243"/>
                        </a:lnTo>
                        <a:lnTo>
                          <a:pt x="985" y="235"/>
                        </a:lnTo>
                        <a:lnTo>
                          <a:pt x="1004" y="222"/>
                        </a:lnTo>
                        <a:lnTo>
                          <a:pt x="1019" y="203"/>
                        </a:lnTo>
                        <a:lnTo>
                          <a:pt x="946" y="170"/>
                        </a:lnTo>
                        <a:close/>
                        <a:moveTo>
                          <a:pt x="1461" y="0"/>
                        </a:moveTo>
                        <a:lnTo>
                          <a:pt x="1480" y="4"/>
                        </a:lnTo>
                        <a:lnTo>
                          <a:pt x="1498" y="12"/>
                        </a:lnTo>
                        <a:lnTo>
                          <a:pt x="1512" y="24"/>
                        </a:lnTo>
                        <a:lnTo>
                          <a:pt x="1522" y="38"/>
                        </a:lnTo>
                        <a:lnTo>
                          <a:pt x="1529" y="55"/>
                        </a:lnTo>
                        <a:lnTo>
                          <a:pt x="1530" y="74"/>
                        </a:lnTo>
                        <a:lnTo>
                          <a:pt x="1528" y="93"/>
                        </a:lnTo>
                        <a:lnTo>
                          <a:pt x="1195" y="1159"/>
                        </a:lnTo>
                        <a:lnTo>
                          <a:pt x="1188" y="1176"/>
                        </a:lnTo>
                        <a:lnTo>
                          <a:pt x="1176" y="1189"/>
                        </a:lnTo>
                        <a:lnTo>
                          <a:pt x="1162" y="1200"/>
                        </a:lnTo>
                        <a:lnTo>
                          <a:pt x="1145" y="1207"/>
                        </a:lnTo>
                        <a:lnTo>
                          <a:pt x="1127" y="1209"/>
                        </a:lnTo>
                        <a:lnTo>
                          <a:pt x="71" y="1209"/>
                        </a:lnTo>
                        <a:lnTo>
                          <a:pt x="49" y="1206"/>
                        </a:lnTo>
                        <a:lnTo>
                          <a:pt x="28" y="1195"/>
                        </a:lnTo>
                        <a:lnTo>
                          <a:pt x="13" y="1181"/>
                        </a:lnTo>
                        <a:lnTo>
                          <a:pt x="3" y="1160"/>
                        </a:lnTo>
                        <a:lnTo>
                          <a:pt x="0" y="1138"/>
                        </a:lnTo>
                        <a:lnTo>
                          <a:pt x="3" y="1115"/>
                        </a:lnTo>
                        <a:lnTo>
                          <a:pt x="13" y="1096"/>
                        </a:lnTo>
                        <a:lnTo>
                          <a:pt x="28" y="1081"/>
                        </a:lnTo>
                        <a:lnTo>
                          <a:pt x="49" y="1071"/>
                        </a:lnTo>
                        <a:lnTo>
                          <a:pt x="71" y="1067"/>
                        </a:lnTo>
                        <a:lnTo>
                          <a:pt x="1075" y="1067"/>
                        </a:lnTo>
                        <a:lnTo>
                          <a:pt x="1205" y="650"/>
                        </a:lnTo>
                        <a:lnTo>
                          <a:pt x="783" y="465"/>
                        </a:lnTo>
                        <a:lnTo>
                          <a:pt x="930" y="130"/>
                        </a:lnTo>
                        <a:lnTo>
                          <a:pt x="1314" y="298"/>
                        </a:lnTo>
                        <a:lnTo>
                          <a:pt x="1392" y="50"/>
                        </a:lnTo>
                        <a:lnTo>
                          <a:pt x="1399" y="33"/>
                        </a:lnTo>
                        <a:lnTo>
                          <a:pt x="1411" y="19"/>
                        </a:lnTo>
                        <a:lnTo>
                          <a:pt x="1426" y="8"/>
                        </a:lnTo>
                        <a:lnTo>
                          <a:pt x="1443" y="2"/>
                        </a:lnTo>
                        <a:lnTo>
                          <a:pt x="146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  <p:sp>
                <p:nvSpPr>
                  <p:cNvPr id="60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35" y="1591"/>
                    <a:ext cx="32" cy="38"/>
                  </a:xfrm>
                  <a:custGeom>
                    <a:avLst/>
                    <a:gdLst>
                      <a:gd name="T0" fmla="*/ 71 w 159"/>
                      <a:gd name="T1" fmla="*/ 143 h 192"/>
                      <a:gd name="T2" fmla="*/ 79 w 159"/>
                      <a:gd name="T3" fmla="*/ 143 h 192"/>
                      <a:gd name="T4" fmla="*/ 85 w 159"/>
                      <a:gd name="T5" fmla="*/ 141 h 192"/>
                      <a:gd name="T6" fmla="*/ 87 w 159"/>
                      <a:gd name="T7" fmla="*/ 138 h 192"/>
                      <a:gd name="T8" fmla="*/ 90 w 159"/>
                      <a:gd name="T9" fmla="*/ 136 h 192"/>
                      <a:gd name="T10" fmla="*/ 90 w 159"/>
                      <a:gd name="T11" fmla="*/ 129 h 192"/>
                      <a:gd name="T12" fmla="*/ 87 w 159"/>
                      <a:gd name="T13" fmla="*/ 123 h 192"/>
                      <a:gd name="T14" fmla="*/ 82 w 159"/>
                      <a:gd name="T15" fmla="*/ 116 h 192"/>
                      <a:gd name="T16" fmla="*/ 82 w 159"/>
                      <a:gd name="T17" fmla="*/ 44 h 192"/>
                      <a:gd name="T18" fmla="*/ 77 w 159"/>
                      <a:gd name="T19" fmla="*/ 46 h 192"/>
                      <a:gd name="T20" fmla="*/ 73 w 159"/>
                      <a:gd name="T21" fmla="*/ 51 h 192"/>
                      <a:gd name="T22" fmla="*/ 72 w 159"/>
                      <a:gd name="T23" fmla="*/ 57 h 192"/>
                      <a:gd name="T24" fmla="*/ 74 w 159"/>
                      <a:gd name="T25" fmla="*/ 63 h 192"/>
                      <a:gd name="T26" fmla="*/ 79 w 159"/>
                      <a:gd name="T27" fmla="*/ 70 h 192"/>
                      <a:gd name="T28" fmla="*/ 86 w 159"/>
                      <a:gd name="T29" fmla="*/ 44 h 192"/>
                      <a:gd name="T30" fmla="*/ 129 w 159"/>
                      <a:gd name="T31" fmla="*/ 10 h 192"/>
                      <a:gd name="T32" fmla="*/ 140 w 159"/>
                      <a:gd name="T33" fmla="*/ 38 h 192"/>
                      <a:gd name="T34" fmla="*/ 159 w 159"/>
                      <a:gd name="T35" fmla="*/ 55 h 192"/>
                      <a:gd name="T36" fmla="*/ 136 w 159"/>
                      <a:gd name="T37" fmla="*/ 73 h 192"/>
                      <a:gd name="T38" fmla="*/ 110 w 159"/>
                      <a:gd name="T39" fmla="*/ 52 h 192"/>
                      <a:gd name="T40" fmla="*/ 100 w 159"/>
                      <a:gd name="T41" fmla="*/ 91 h 192"/>
                      <a:gd name="T42" fmla="*/ 117 w 159"/>
                      <a:gd name="T43" fmla="*/ 112 h 192"/>
                      <a:gd name="T44" fmla="*/ 123 w 159"/>
                      <a:gd name="T45" fmla="*/ 133 h 192"/>
                      <a:gd name="T46" fmla="*/ 115 w 159"/>
                      <a:gd name="T47" fmla="*/ 157 h 192"/>
                      <a:gd name="T48" fmla="*/ 96 w 159"/>
                      <a:gd name="T49" fmla="*/ 169 h 192"/>
                      <a:gd name="T50" fmla="*/ 59 w 159"/>
                      <a:gd name="T51" fmla="*/ 168 h 192"/>
                      <a:gd name="T52" fmla="*/ 29 w 159"/>
                      <a:gd name="T53" fmla="*/ 182 h 192"/>
                      <a:gd name="T54" fmla="*/ 17 w 159"/>
                      <a:gd name="T55" fmla="*/ 148 h 192"/>
                      <a:gd name="T56" fmla="*/ 0 w 159"/>
                      <a:gd name="T57" fmla="*/ 132 h 192"/>
                      <a:gd name="T58" fmla="*/ 16 w 159"/>
                      <a:gd name="T59" fmla="*/ 107 h 192"/>
                      <a:gd name="T60" fmla="*/ 32 w 159"/>
                      <a:gd name="T61" fmla="*/ 124 h 192"/>
                      <a:gd name="T62" fmla="*/ 50 w 159"/>
                      <a:gd name="T63" fmla="*/ 136 h 192"/>
                      <a:gd name="T64" fmla="*/ 60 w 159"/>
                      <a:gd name="T65" fmla="*/ 94 h 192"/>
                      <a:gd name="T66" fmla="*/ 41 w 159"/>
                      <a:gd name="T67" fmla="*/ 67 h 192"/>
                      <a:gd name="T68" fmla="*/ 43 w 159"/>
                      <a:gd name="T69" fmla="*/ 38 h 192"/>
                      <a:gd name="T70" fmla="*/ 56 w 159"/>
                      <a:gd name="T71" fmla="*/ 21 h 192"/>
                      <a:gd name="T72" fmla="*/ 82 w 159"/>
                      <a:gd name="T73" fmla="*/ 15 h 192"/>
                      <a:gd name="T74" fmla="*/ 110 w 159"/>
                      <a:gd name="T75" fmla="*/ 0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59" h="192">
                        <a:moveTo>
                          <a:pt x="82" y="116"/>
                        </a:moveTo>
                        <a:lnTo>
                          <a:pt x="71" y="143"/>
                        </a:lnTo>
                        <a:lnTo>
                          <a:pt x="75" y="143"/>
                        </a:lnTo>
                        <a:lnTo>
                          <a:pt x="79" y="143"/>
                        </a:lnTo>
                        <a:lnTo>
                          <a:pt x="82" y="142"/>
                        </a:lnTo>
                        <a:lnTo>
                          <a:pt x="85" y="141"/>
                        </a:lnTo>
                        <a:lnTo>
                          <a:pt x="86" y="139"/>
                        </a:lnTo>
                        <a:lnTo>
                          <a:pt x="87" y="138"/>
                        </a:lnTo>
                        <a:lnTo>
                          <a:pt x="88" y="137"/>
                        </a:lnTo>
                        <a:lnTo>
                          <a:pt x="90" y="136"/>
                        </a:lnTo>
                        <a:lnTo>
                          <a:pt x="90" y="132"/>
                        </a:lnTo>
                        <a:lnTo>
                          <a:pt x="90" y="129"/>
                        </a:lnTo>
                        <a:lnTo>
                          <a:pt x="90" y="126"/>
                        </a:lnTo>
                        <a:lnTo>
                          <a:pt x="87" y="123"/>
                        </a:lnTo>
                        <a:lnTo>
                          <a:pt x="85" y="119"/>
                        </a:lnTo>
                        <a:lnTo>
                          <a:pt x="82" y="116"/>
                        </a:lnTo>
                        <a:close/>
                        <a:moveTo>
                          <a:pt x="86" y="44"/>
                        </a:moveTo>
                        <a:lnTo>
                          <a:pt x="82" y="44"/>
                        </a:lnTo>
                        <a:lnTo>
                          <a:pt x="80" y="44"/>
                        </a:lnTo>
                        <a:lnTo>
                          <a:pt x="77" y="46"/>
                        </a:lnTo>
                        <a:lnTo>
                          <a:pt x="74" y="48"/>
                        </a:lnTo>
                        <a:lnTo>
                          <a:pt x="73" y="51"/>
                        </a:lnTo>
                        <a:lnTo>
                          <a:pt x="72" y="54"/>
                        </a:lnTo>
                        <a:lnTo>
                          <a:pt x="72" y="57"/>
                        </a:lnTo>
                        <a:lnTo>
                          <a:pt x="72" y="61"/>
                        </a:lnTo>
                        <a:lnTo>
                          <a:pt x="74" y="63"/>
                        </a:lnTo>
                        <a:lnTo>
                          <a:pt x="75" y="67"/>
                        </a:lnTo>
                        <a:lnTo>
                          <a:pt x="79" y="70"/>
                        </a:lnTo>
                        <a:lnTo>
                          <a:pt x="90" y="44"/>
                        </a:lnTo>
                        <a:lnTo>
                          <a:pt x="86" y="44"/>
                        </a:lnTo>
                        <a:close/>
                        <a:moveTo>
                          <a:pt x="110" y="0"/>
                        </a:moveTo>
                        <a:lnTo>
                          <a:pt x="129" y="10"/>
                        </a:lnTo>
                        <a:lnTo>
                          <a:pt x="121" y="26"/>
                        </a:lnTo>
                        <a:lnTo>
                          <a:pt x="140" y="38"/>
                        </a:lnTo>
                        <a:lnTo>
                          <a:pt x="156" y="52"/>
                        </a:lnTo>
                        <a:lnTo>
                          <a:pt x="159" y="55"/>
                        </a:lnTo>
                        <a:lnTo>
                          <a:pt x="138" y="75"/>
                        </a:lnTo>
                        <a:lnTo>
                          <a:pt x="136" y="73"/>
                        </a:lnTo>
                        <a:lnTo>
                          <a:pt x="123" y="61"/>
                        </a:lnTo>
                        <a:lnTo>
                          <a:pt x="110" y="52"/>
                        </a:lnTo>
                        <a:lnTo>
                          <a:pt x="96" y="86"/>
                        </a:lnTo>
                        <a:lnTo>
                          <a:pt x="100" y="91"/>
                        </a:lnTo>
                        <a:lnTo>
                          <a:pt x="110" y="102"/>
                        </a:lnTo>
                        <a:lnTo>
                          <a:pt x="117" y="112"/>
                        </a:lnTo>
                        <a:lnTo>
                          <a:pt x="122" y="120"/>
                        </a:lnTo>
                        <a:lnTo>
                          <a:pt x="123" y="133"/>
                        </a:lnTo>
                        <a:lnTo>
                          <a:pt x="119" y="148"/>
                        </a:lnTo>
                        <a:lnTo>
                          <a:pt x="115" y="157"/>
                        </a:lnTo>
                        <a:lnTo>
                          <a:pt x="106" y="164"/>
                        </a:lnTo>
                        <a:lnTo>
                          <a:pt x="96" y="169"/>
                        </a:lnTo>
                        <a:lnTo>
                          <a:pt x="79" y="172"/>
                        </a:lnTo>
                        <a:lnTo>
                          <a:pt x="59" y="168"/>
                        </a:lnTo>
                        <a:lnTo>
                          <a:pt x="49" y="192"/>
                        </a:lnTo>
                        <a:lnTo>
                          <a:pt x="29" y="182"/>
                        </a:lnTo>
                        <a:lnTo>
                          <a:pt x="40" y="161"/>
                        </a:lnTo>
                        <a:lnTo>
                          <a:pt x="17" y="148"/>
                        </a:lnTo>
                        <a:lnTo>
                          <a:pt x="2" y="133"/>
                        </a:lnTo>
                        <a:lnTo>
                          <a:pt x="0" y="132"/>
                        </a:lnTo>
                        <a:lnTo>
                          <a:pt x="12" y="104"/>
                        </a:lnTo>
                        <a:lnTo>
                          <a:pt x="16" y="107"/>
                        </a:lnTo>
                        <a:lnTo>
                          <a:pt x="23" y="116"/>
                        </a:lnTo>
                        <a:lnTo>
                          <a:pt x="32" y="124"/>
                        </a:lnTo>
                        <a:lnTo>
                          <a:pt x="42" y="130"/>
                        </a:lnTo>
                        <a:lnTo>
                          <a:pt x="50" y="136"/>
                        </a:lnTo>
                        <a:lnTo>
                          <a:pt x="66" y="100"/>
                        </a:lnTo>
                        <a:lnTo>
                          <a:pt x="60" y="94"/>
                        </a:lnTo>
                        <a:lnTo>
                          <a:pt x="48" y="80"/>
                        </a:lnTo>
                        <a:lnTo>
                          <a:pt x="41" y="67"/>
                        </a:lnTo>
                        <a:lnTo>
                          <a:pt x="38" y="52"/>
                        </a:lnTo>
                        <a:lnTo>
                          <a:pt x="43" y="38"/>
                        </a:lnTo>
                        <a:lnTo>
                          <a:pt x="48" y="29"/>
                        </a:lnTo>
                        <a:lnTo>
                          <a:pt x="56" y="21"/>
                        </a:lnTo>
                        <a:lnTo>
                          <a:pt x="67" y="17"/>
                        </a:lnTo>
                        <a:lnTo>
                          <a:pt x="82" y="15"/>
                        </a:lnTo>
                        <a:lnTo>
                          <a:pt x="102" y="19"/>
                        </a:lnTo>
                        <a:lnTo>
                          <a:pt x="11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  <p:sp>
                <p:nvSpPr>
                  <p:cNvPr id="61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-75" y="1283"/>
                    <a:ext cx="164" cy="87"/>
                  </a:xfrm>
                  <a:custGeom>
                    <a:avLst/>
                    <a:gdLst>
                      <a:gd name="T0" fmla="*/ 663 w 820"/>
                      <a:gd name="T1" fmla="*/ 331 h 432"/>
                      <a:gd name="T2" fmla="*/ 613 w 820"/>
                      <a:gd name="T3" fmla="*/ 350 h 432"/>
                      <a:gd name="T4" fmla="*/ 576 w 820"/>
                      <a:gd name="T5" fmla="*/ 386 h 432"/>
                      <a:gd name="T6" fmla="*/ 692 w 820"/>
                      <a:gd name="T7" fmla="*/ 330 h 432"/>
                      <a:gd name="T8" fmla="*/ 44 w 820"/>
                      <a:gd name="T9" fmla="*/ 299 h 432"/>
                      <a:gd name="T10" fmla="*/ 131 w 820"/>
                      <a:gd name="T11" fmla="*/ 295 h 432"/>
                      <a:gd name="T12" fmla="*/ 120 w 820"/>
                      <a:gd name="T13" fmla="*/ 262 h 432"/>
                      <a:gd name="T14" fmla="*/ 94 w 820"/>
                      <a:gd name="T15" fmla="*/ 237 h 432"/>
                      <a:gd name="T16" fmla="*/ 691 w 820"/>
                      <a:gd name="T17" fmla="*/ 119 h 432"/>
                      <a:gd name="T18" fmla="*/ 692 w 820"/>
                      <a:gd name="T19" fmla="*/ 155 h 432"/>
                      <a:gd name="T20" fmla="*/ 711 w 820"/>
                      <a:gd name="T21" fmla="*/ 183 h 432"/>
                      <a:gd name="T22" fmla="*/ 745 w 820"/>
                      <a:gd name="T23" fmla="*/ 202 h 432"/>
                      <a:gd name="T24" fmla="*/ 691 w 820"/>
                      <a:gd name="T25" fmla="*/ 119 h 432"/>
                      <a:gd name="T26" fmla="*/ 401 w 820"/>
                      <a:gd name="T27" fmla="*/ 101 h 432"/>
                      <a:gd name="T28" fmla="*/ 345 w 820"/>
                      <a:gd name="T29" fmla="*/ 118 h 432"/>
                      <a:gd name="T30" fmla="*/ 300 w 820"/>
                      <a:gd name="T31" fmla="*/ 150 h 432"/>
                      <a:gd name="T32" fmla="*/ 269 w 820"/>
                      <a:gd name="T33" fmla="*/ 193 h 432"/>
                      <a:gd name="T34" fmla="*/ 262 w 820"/>
                      <a:gd name="T35" fmla="*/ 239 h 432"/>
                      <a:gd name="T36" fmla="*/ 276 w 820"/>
                      <a:gd name="T37" fmla="*/ 281 h 432"/>
                      <a:gd name="T38" fmla="*/ 310 w 820"/>
                      <a:gd name="T39" fmla="*/ 313 h 432"/>
                      <a:gd name="T40" fmla="*/ 361 w 820"/>
                      <a:gd name="T41" fmla="*/ 331 h 432"/>
                      <a:gd name="T42" fmla="*/ 419 w 820"/>
                      <a:gd name="T43" fmla="*/ 331 h 432"/>
                      <a:gd name="T44" fmla="*/ 475 w 820"/>
                      <a:gd name="T45" fmla="*/ 313 h 432"/>
                      <a:gd name="T46" fmla="*/ 520 w 820"/>
                      <a:gd name="T47" fmla="*/ 282 h 432"/>
                      <a:gd name="T48" fmla="*/ 550 w 820"/>
                      <a:gd name="T49" fmla="*/ 238 h 432"/>
                      <a:gd name="T50" fmla="*/ 558 w 820"/>
                      <a:gd name="T51" fmla="*/ 192 h 432"/>
                      <a:gd name="T52" fmla="*/ 544 w 820"/>
                      <a:gd name="T53" fmla="*/ 151 h 432"/>
                      <a:gd name="T54" fmla="*/ 511 w 820"/>
                      <a:gd name="T55" fmla="*/ 119 h 432"/>
                      <a:gd name="T56" fmla="*/ 460 w 820"/>
                      <a:gd name="T57" fmla="*/ 101 h 432"/>
                      <a:gd name="T58" fmla="*/ 158 w 820"/>
                      <a:gd name="T59" fmla="*/ 32 h 432"/>
                      <a:gd name="T60" fmla="*/ 156 w 820"/>
                      <a:gd name="T61" fmla="*/ 101 h 432"/>
                      <a:gd name="T62" fmla="*/ 207 w 820"/>
                      <a:gd name="T63" fmla="*/ 82 h 432"/>
                      <a:gd name="T64" fmla="*/ 244 w 820"/>
                      <a:gd name="T65" fmla="*/ 46 h 432"/>
                      <a:gd name="T66" fmla="*/ 137 w 820"/>
                      <a:gd name="T67" fmla="*/ 0 h 432"/>
                      <a:gd name="T68" fmla="*/ 682 w 820"/>
                      <a:gd name="T69" fmla="*/ 432 h 432"/>
                      <a:gd name="T70" fmla="*/ 137 w 820"/>
                      <a:gd name="T71" fmla="*/ 0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20" h="432">
                        <a:moveTo>
                          <a:pt x="692" y="330"/>
                        </a:moveTo>
                        <a:lnTo>
                          <a:pt x="663" y="331"/>
                        </a:lnTo>
                        <a:lnTo>
                          <a:pt x="637" y="338"/>
                        </a:lnTo>
                        <a:lnTo>
                          <a:pt x="613" y="350"/>
                        </a:lnTo>
                        <a:lnTo>
                          <a:pt x="592" y="365"/>
                        </a:lnTo>
                        <a:lnTo>
                          <a:pt x="576" y="386"/>
                        </a:lnTo>
                        <a:lnTo>
                          <a:pt x="661" y="399"/>
                        </a:lnTo>
                        <a:lnTo>
                          <a:pt x="692" y="330"/>
                        </a:lnTo>
                        <a:close/>
                        <a:moveTo>
                          <a:pt x="75" y="230"/>
                        </a:moveTo>
                        <a:lnTo>
                          <a:pt x="44" y="299"/>
                        </a:lnTo>
                        <a:lnTo>
                          <a:pt x="130" y="313"/>
                        </a:lnTo>
                        <a:lnTo>
                          <a:pt x="131" y="295"/>
                        </a:lnTo>
                        <a:lnTo>
                          <a:pt x="129" y="277"/>
                        </a:lnTo>
                        <a:lnTo>
                          <a:pt x="120" y="262"/>
                        </a:lnTo>
                        <a:lnTo>
                          <a:pt x="109" y="249"/>
                        </a:lnTo>
                        <a:lnTo>
                          <a:pt x="94" y="237"/>
                        </a:lnTo>
                        <a:lnTo>
                          <a:pt x="75" y="230"/>
                        </a:lnTo>
                        <a:close/>
                        <a:moveTo>
                          <a:pt x="691" y="119"/>
                        </a:moveTo>
                        <a:lnTo>
                          <a:pt x="689" y="137"/>
                        </a:lnTo>
                        <a:lnTo>
                          <a:pt x="692" y="155"/>
                        </a:lnTo>
                        <a:lnTo>
                          <a:pt x="699" y="170"/>
                        </a:lnTo>
                        <a:lnTo>
                          <a:pt x="711" y="183"/>
                        </a:lnTo>
                        <a:lnTo>
                          <a:pt x="726" y="194"/>
                        </a:lnTo>
                        <a:lnTo>
                          <a:pt x="745" y="202"/>
                        </a:lnTo>
                        <a:lnTo>
                          <a:pt x="776" y="133"/>
                        </a:lnTo>
                        <a:lnTo>
                          <a:pt x="691" y="119"/>
                        </a:lnTo>
                        <a:close/>
                        <a:moveTo>
                          <a:pt x="430" y="99"/>
                        </a:moveTo>
                        <a:lnTo>
                          <a:pt x="401" y="101"/>
                        </a:lnTo>
                        <a:lnTo>
                          <a:pt x="373" y="107"/>
                        </a:lnTo>
                        <a:lnTo>
                          <a:pt x="345" y="118"/>
                        </a:lnTo>
                        <a:lnTo>
                          <a:pt x="321" y="132"/>
                        </a:lnTo>
                        <a:lnTo>
                          <a:pt x="300" y="150"/>
                        </a:lnTo>
                        <a:lnTo>
                          <a:pt x="282" y="170"/>
                        </a:lnTo>
                        <a:lnTo>
                          <a:pt x="269" y="193"/>
                        </a:lnTo>
                        <a:lnTo>
                          <a:pt x="263" y="217"/>
                        </a:lnTo>
                        <a:lnTo>
                          <a:pt x="262" y="239"/>
                        </a:lnTo>
                        <a:lnTo>
                          <a:pt x="265" y="262"/>
                        </a:lnTo>
                        <a:lnTo>
                          <a:pt x="276" y="281"/>
                        </a:lnTo>
                        <a:lnTo>
                          <a:pt x="291" y="299"/>
                        </a:lnTo>
                        <a:lnTo>
                          <a:pt x="310" y="313"/>
                        </a:lnTo>
                        <a:lnTo>
                          <a:pt x="333" y="324"/>
                        </a:lnTo>
                        <a:lnTo>
                          <a:pt x="361" y="331"/>
                        </a:lnTo>
                        <a:lnTo>
                          <a:pt x="391" y="333"/>
                        </a:lnTo>
                        <a:lnTo>
                          <a:pt x="419" y="331"/>
                        </a:lnTo>
                        <a:lnTo>
                          <a:pt x="448" y="324"/>
                        </a:lnTo>
                        <a:lnTo>
                          <a:pt x="475" y="313"/>
                        </a:lnTo>
                        <a:lnTo>
                          <a:pt x="499" y="299"/>
                        </a:lnTo>
                        <a:lnTo>
                          <a:pt x="520" y="282"/>
                        </a:lnTo>
                        <a:lnTo>
                          <a:pt x="538" y="262"/>
                        </a:lnTo>
                        <a:lnTo>
                          <a:pt x="550" y="238"/>
                        </a:lnTo>
                        <a:lnTo>
                          <a:pt x="557" y="215"/>
                        </a:lnTo>
                        <a:lnTo>
                          <a:pt x="558" y="192"/>
                        </a:lnTo>
                        <a:lnTo>
                          <a:pt x="554" y="170"/>
                        </a:lnTo>
                        <a:lnTo>
                          <a:pt x="544" y="151"/>
                        </a:lnTo>
                        <a:lnTo>
                          <a:pt x="530" y="133"/>
                        </a:lnTo>
                        <a:lnTo>
                          <a:pt x="511" y="119"/>
                        </a:lnTo>
                        <a:lnTo>
                          <a:pt x="487" y="108"/>
                        </a:lnTo>
                        <a:lnTo>
                          <a:pt x="460" y="101"/>
                        </a:lnTo>
                        <a:lnTo>
                          <a:pt x="430" y="99"/>
                        </a:lnTo>
                        <a:close/>
                        <a:moveTo>
                          <a:pt x="158" y="32"/>
                        </a:moveTo>
                        <a:lnTo>
                          <a:pt x="129" y="102"/>
                        </a:lnTo>
                        <a:lnTo>
                          <a:pt x="156" y="101"/>
                        </a:lnTo>
                        <a:lnTo>
                          <a:pt x="183" y="94"/>
                        </a:lnTo>
                        <a:lnTo>
                          <a:pt x="207" y="82"/>
                        </a:lnTo>
                        <a:lnTo>
                          <a:pt x="229" y="65"/>
                        </a:lnTo>
                        <a:lnTo>
                          <a:pt x="244" y="46"/>
                        </a:lnTo>
                        <a:lnTo>
                          <a:pt x="158" y="32"/>
                        </a:lnTo>
                        <a:close/>
                        <a:moveTo>
                          <a:pt x="137" y="0"/>
                        </a:moveTo>
                        <a:lnTo>
                          <a:pt x="820" y="111"/>
                        </a:lnTo>
                        <a:lnTo>
                          <a:pt x="682" y="432"/>
                        </a:lnTo>
                        <a:lnTo>
                          <a:pt x="0" y="321"/>
                        </a:lnTo>
                        <a:lnTo>
                          <a:pt x="13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  <p:sp>
                <p:nvSpPr>
                  <p:cNvPr id="62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-11" y="1492"/>
                    <a:ext cx="35" cy="35"/>
                  </a:xfrm>
                  <a:custGeom>
                    <a:avLst/>
                    <a:gdLst>
                      <a:gd name="T0" fmla="*/ 80 w 171"/>
                      <a:gd name="T1" fmla="*/ 131 h 178"/>
                      <a:gd name="T2" fmla="*/ 96 w 171"/>
                      <a:gd name="T3" fmla="*/ 128 h 178"/>
                      <a:gd name="T4" fmla="*/ 101 w 171"/>
                      <a:gd name="T5" fmla="*/ 122 h 178"/>
                      <a:gd name="T6" fmla="*/ 101 w 171"/>
                      <a:gd name="T7" fmla="*/ 116 h 178"/>
                      <a:gd name="T8" fmla="*/ 98 w 171"/>
                      <a:gd name="T9" fmla="*/ 111 h 178"/>
                      <a:gd name="T10" fmla="*/ 90 w 171"/>
                      <a:gd name="T11" fmla="*/ 105 h 178"/>
                      <a:gd name="T12" fmla="*/ 88 w 171"/>
                      <a:gd name="T13" fmla="*/ 42 h 178"/>
                      <a:gd name="T14" fmla="*/ 80 w 171"/>
                      <a:gd name="T15" fmla="*/ 45 h 178"/>
                      <a:gd name="T16" fmla="*/ 75 w 171"/>
                      <a:gd name="T17" fmla="*/ 50 h 178"/>
                      <a:gd name="T18" fmla="*/ 74 w 171"/>
                      <a:gd name="T19" fmla="*/ 56 h 178"/>
                      <a:gd name="T20" fmla="*/ 77 w 171"/>
                      <a:gd name="T21" fmla="*/ 62 h 178"/>
                      <a:gd name="T22" fmla="*/ 83 w 171"/>
                      <a:gd name="T23" fmla="*/ 67 h 178"/>
                      <a:gd name="T24" fmla="*/ 112 w 171"/>
                      <a:gd name="T25" fmla="*/ 0 h 178"/>
                      <a:gd name="T26" fmla="*/ 127 w 171"/>
                      <a:gd name="T27" fmla="*/ 20 h 178"/>
                      <a:gd name="T28" fmla="*/ 169 w 171"/>
                      <a:gd name="T29" fmla="*/ 36 h 178"/>
                      <a:gd name="T30" fmla="*/ 151 w 171"/>
                      <a:gd name="T31" fmla="*/ 59 h 178"/>
                      <a:gd name="T32" fmla="*/ 133 w 171"/>
                      <a:gd name="T33" fmla="*/ 50 h 178"/>
                      <a:gd name="T34" fmla="*/ 103 w 171"/>
                      <a:gd name="T35" fmla="*/ 78 h 178"/>
                      <a:gd name="T36" fmla="*/ 126 w 171"/>
                      <a:gd name="T37" fmla="*/ 92 h 178"/>
                      <a:gd name="T38" fmla="*/ 139 w 171"/>
                      <a:gd name="T39" fmla="*/ 113 h 178"/>
                      <a:gd name="T40" fmla="*/ 131 w 171"/>
                      <a:gd name="T41" fmla="*/ 135 h 178"/>
                      <a:gd name="T42" fmla="*/ 112 w 171"/>
                      <a:gd name="T43" fmla="*/ 149 h 178"/>
                      <a:gd name="T44" fmla="*/ 69 w 171"/>
                      <a:gd name="T45" fmla="*/ 155 h 178"/>
                      <a:gd name="T46" fmla="*/ 37 w 171"/>
                      <a:gd name="T47" fmla="*/ 174 h 178"/>
                      <a:gd name="T48" fmla="*/ 21 w 171"/>
                      <a:gd name="T49" fmla="*/ 146 h 178"/>
                      <a:gd name="T50" fmla="*/ 0 w 171"/>
                      <a:gd name="T51" fmla="*/ 136 h 178"/>
                      <a:gd name="T52" fmla="*/ 15 w 171"/>
                      <a:gd name="T53" fmla="*/ 111 h 178"/>
                      <a:gd name="T54" fmla="*/ 37 w 171"/>
                      <a:gd name="T55" fmla="*/ 123 h 178"/>
                      <a:gd name="T56" fmla="*/ 57 w 171"/>
                      <a:gd name="T57" fmla="*/ 129 h 178"/>
                      <a:gd name="T58" fmla="*/ 64 w 171"/>
                      <a:gd name="T59" fmla="*/ 91 h 178"/>
                      <a:gd name="T60" fmla="*/ 40 w 171"/>
                      <a:gd name="T61" fmla="*/ 70 h 178"/>
                      <a:gd name="T62" fmla="*/ 40 w 171"/>
                      <a:gd name="T63" fmla="*/ 45 h 178"/>
                      <a:gd name="T64" fmla="*/ 53 w 171"/>
                      <a:gd name="T65" fmla="*/ 29 h 178"/>
                      <a:gd name="T66" fmla="*/ 83 w 171"/>
                      <a:gd name="T67" fmla="*/ 18 h 178"/>
                      <a:gd name="T68" fmla="*/ 112 w 171"/>
                      <a:gd name="T69" fmla="*/ 0 h 1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71" h="178">
                        <a:moveTo>
                          <a:pt x="90" y="105"/>
                        </a:moveTo>
                        <a:lnTo>
                          <a:pt x="80" y="131"/>
                        </a:lnTo>
                        <a:lnTo>
                          <a:pt x="90" y="130"/>
                        </a:lnTo>
                        <a:lnTo>
                          <a:pt x="96" y="128"/>
                        </a:lnTo>
                        <a:lnTo>
                          <a:pt x="99" y="124"/>
                        </a:lnTo>
                        <a:lnTo>
                          <a:pt x="101" y="122"/>
                        </a:lnTo>
                        <a:lnTo>
                          <a:pt x="101" y="118"/>
                        </a:lnTo>
                        <a:lnTo>
                          <a:pt x="101" y="116"/>
                        </a:lnTo>
                        <a:lnTo>
                          <a:pt x="100" y="113"/>
                        </a:lnTo>
                        <a:lnTo>
                          <a:pt x="98" y="111"/>
                        </a:lnTo>
                        <a:lnTo>
                          <a:pt x="95" y="109"/>
                        </a:lnTo>
                        <a:lnTo>
                          <a:pt x="90" y="105"/>
                        </a:lnTo>
                        <a:close/>
                        <a:moveTo>
                          <a:pt x="94" y="42"/>
                        </a:moveTo>
                        <a:lnTo>
                          <a:pt x="88" y="42"/>
                        </a:lnTo>
                        <a:lnTo>
                          <a:pt x="82" y="44"/>
                        </a:lnTo>
                        <a:lnTo>
                          <a:pt x="80" y="45"/>
                        </a:lnTo>
                        <a:lnTo>
                          <a:pt x="77" y="48"/>
                        </a:lnTo>
                        <a:lnTo>
                          <a:pt x="75" y="50"/>
                        </a:lnTo>
                        <a:lnTo>
                          <a:pt x="74" y="54"/>
                        </a:lnTo>
                        <a:lnTo>
                          <a:pt x="74" y="56"/>
                        </a:lnTo>
                        <a:lnTo>
                          <a:pt x="75" y="60"/>
                        </a:lnTo>
                        <a:lnTo>
                          <a:pt x="77" y="62"/>
                        </a:lnTo>
                        <a:lnTo>
                          <a:pt x="80" y="65"/>
                        </a:lnTo>
                        <a:lnTo>
                          <a:pt x="83" y="67"/>
                        </a:lnTo>
                        <a:lnTo>
                          <a:pt x="94" y="42"/>
                        </a:lnTo>
                        <a:close/>
                        <a:moveTo>
                          <a:pt x="112" y="0"/>
                        </a:moveTo>
                        <a:lnTo>
                          <a:pt x="134" y="4"/>
                        </a:lnTo>
                        <a:lnTo>
                          <a:pt x="127" y="20"/>
                        </a:lnTo>
                        <a:lnTo>
                          <a:pt x="150" y="26"/>
                        </a:lnTo>
                        <a:lnTo>
                          <a:pt x="169" y="36"/>
                        </a:lnTo>
                        <a:lnTo>
                          <a:pt x="171" y="37"/>
                        </a:lnTo>
                        <a:lnTo>
                          <a:pt x="151" y="59"/>
                        </a:lnTo>
                        <a:lnTo>
                          <a:pt x="149" y="57"/>
                        </a:lnTo>
                        <a:lnTo>
                          <a:pt x="133" y="50"/>
                        </a:lnTo>
                        <a:lnTo>
                          <a:pt x="117" y="44"/>
                        </a:lnTo>
                        <a:lnTo>
                          <a:pt x="103" y="78"/>
                        </a:lnTo>
                        <a:lnTo>
                          <a:pt x="109" y="80"/>
                        </a:lnTo>
                        <a:lnTo>
                          <a:pt x="126" y="92"/>
                        </a:lnTo>
                        <a:lnTo>
                          <a:pt x="136" y="103"/>
                        </a:lnTo>
                        <a:lnTo>
                          <a:pt x="139" y="113"/>
                        </a:lnTo>
                        <a:lnTo>
                          <a:pt x="137" y="125"/>
                        </a:lnTo>
                        <a:lnTo>
                          <a:pt x="131" y="135"/>
                        </a:lnTo>
                        <a:lnTo>
                          <a:pt x="123" y="143"/>
                        </a:lnTo>
                        <a:lnTo>
                          <a:pt x="112" y="149"/>
                        </a:lnTo>
                        <a:lnTo>
                          <a:pt x="93" y="155"/>
                        </a:lnTo>
                        <a:lnTo>
                          <a:pt x="69" y="155"/>
                        </a:lnTo>
                        <a:lnTo>
                          <a:pt x="59" y="178"/>
                        </a:lnTo>
                        <a:lnTo>
                          <a:pt x="37" y="174"/>
                        </a:lnTo>
                        <a:lnTo>
                          <a:pt x="46" y="153"/>
                        </a:lnTo>
                        <a:lnTo>
                          <a:pt x="21" y="146"/>
                        </a:lnTo>
                        <a:lnTo>
                          <a:pt x="1" y="137"/>
                        </a:lnTo>
                        <a:lnTo>
                          <a:pt x="0" y="136"/>
                        </a:lnTo>
                        <a:lnTo>
                          <a:pt x="12" y="109"/>
                        </a:lnTo>
                        <a:lnTo>
                          <a:pt x="15" y="111"/>
                        </a:lnTo>
                        <a:lnTo>
                          <a:pt x="25" y="117"/>
                        </a:lnTo>
                        <a:lnTo>
                          <a:pt x="37" y="123"/>
                        </a:lnTo>
                        <a:lnTo>
                          <a:pt x="46" y="126"/>
                        </a:lnTo>
                        <a:lnTo>
                          <a:pt x="57" y="129"/>
                        </a:lnTo>
                        <a:lnTo>
                          <a:pt x="71" y="96"/>
                        </a:lnTo>
                        <a:lnTo>
                          <a:pt x="64" y="91"/>
                        </a:lnTo>
                        <a:lnTo>
                          <a:pt x="49" y="81"/>
                        </a:lnTo>
                        <a:lnTo>
                          <a:pt x="40" y="70"/>
                        </a:lnTo>
                        <a:lnTo>
                          <a:pt x="37" y="59"/>
                        </a:lnTo>
                        <a:lnTo>
                          <a:pt x="40" y="45"/>
                        </a:lnTo>
                        <a:lnTo>
                          <a:pt x="45" y="36"/>
                        </a:lnTo>
                        <a:lnTo>
                          <a:pt x="53" y="29"/>
                        </a:lnTo>
                        <a:lnTo>
                          <a:pt x="65" y="23"/>
                        </a:lnTo>
                        <a:lnTo>
                          <a:pt x="83" y="18"/>
                        </a:lnTo>
                        <a:lnTo>
                          <a:pt x="105" y="17"/>
                        </a:lnTo>
                        <a:lnTo>
                          <a:pt x="11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  <p:sp>
                <p:nvSpPr>
                  <p:cNvPr id="63" name="Freeform 14"/>
                  <p:cNvSpPr>
                    <a:spLocks noEditPoints="1"/>
                  </p:cNvSpPr>
                  <p:nvPr/>
                </p:nvSpPr>
                <p:spPr bwMode="auto">
                  <a:xfrm>
                    <a:off x="-186" y="1283"/>
                    <a:ext cx="146" cy="168"/>
                  </a:xfrm>
                  <a:custGeom>
                    <a:avLst/>
                    <a:gdLst>
                      <a:gd name="T0" fmla="*/ 534 w 730"/>
                      <a:gd name="T1" fmla="*/ 696 h 840"/>
                      <a:gd name="T2" fmla="*/ 501 w 730"/>
                      <a:gd name="T3" fmla="*/ 711 h 840"/>
                      <a:gd name="T4" fmla="*/ 559 w 730"/>
                      <a:gd name="T5" fmla="*/ 787 h 840"/>
                      <a:gd name="T6" fmla="*/ 573 w 730"/>
                      <a:gd name="T7" fmla="*/ 700 h 840"/>
                      <a:gd name="T8" fmla="*/ 617 w 730"/>
                      <a:gd name="T9" fmla="*/ 433 h 840"/>
                      <a:gd name="T10" fmla="*/ 616 w 730"/>
                      <a:gd name="T11" fmla="*/ 490 h 840"/>
                      <a:gd name="T12" fmla="*/ 637 w 730"/>
                      <a:gd name="T13" fmla="*/ 546 h 840"/>
                      <a:gd name="T14" fmla="*/ 689 w 730"/>
                      <a:gd name="T15" fmla="*/ 493 h 840"/>
                      <a:gd name="T16" fmla="*/ 77 w 730"/>
                      <a:gd name="T17" fmla="*/ 271 h 840"/>
                      <a:gd name="T18" fmla="*/ 113 w 730"/>
                      <a:gd name="T19" fmla="*/ 409 h 840"/>
                      <a:gd name="T20" fmla="*/ 115 w 730"/>
                      <a:gd name="T21" fmla="*/ 352 h 840"/>
                      <a:gd name="T22" fmla="*/ 94 w 730"/>
                      <a:gd name="T23" fmla="*/ 296 h 840"/>
                      <a:gd name="T24" fmla="*/ 333 w 730"/>
                      <a:gd name="T25" fmla="*/ 259 h 840"/>
                      <a:gd name="T26" fmla="*/ 292 w 730"/>
                      <a:gd name="T27" fmla="*/ 271 h 840"/>
                      <a:gd name="T28" fmla="*/ 260 w 730"/>
                      <a:gd name="T29" fmla="*/ 299 h 840"/>
                      <a:gd name="T30" fmla="*/ 239 w 730"/>
                      <a:gd name="T31" fmla="*/ 348 h 840"/>
                      <a:gd name="T32" fmla="*/ 236 w 730"/>
                      <a:gd name="T33" fmla="*/ 409 h 840"/>
                      <a:gd name="T34" fmla="*/ 253 w 730"/>
                      <a:gd name="T35" fmla="*/ 470 h 840"/>
                      <a:gd name="T36" fmla="*/ 286 w 730"/>
                      <a:gd name="T37" fmla="*/ 524 h 840"/>
                      <a:gd name="T38" fmla="*/ 331 w 730"/>
                      <a:gd name="T39" fmla="*/ 564 h 840"/>
                      <a:gd name="T40" fmla="*/ 377 w 730"/>
                      <a:gd name="T41" fmla="*/ 580 h 840"/>
                      <a:gd name="T42" fmla="*/ 420 w 730"/>
                      <a:gd name="T43" fmla="*/ 579 h 840"/>
                      <a:gd name="T44" fmla="*/ 456 w 730"/>
                      <a:gd name="T45" fmla="*/ 559 h 840"/>
                      <a:gd name="T46" fmla="*/ 483 w 730"/>
                      <a:gd name="T47" fmla="*/ 521 h 840"/>
                      <a:gd name="T48" fmla="*/ 496 w 730"/>
                      <a:gd name="T49" fmla="*/ 464 h 840"/>
                      <a:gd name="T50" fmla="*/ 489 w 730"/>
                      <a:gd name="T51" fmla="*/ 402 h 840"/>
                      <a:gd name="T52" fmla="*/ 464 w 730"/>
                      <a:gd name="T53" fmla="*/ 342 h 840"/>
                      <a:gd name="T54" fmla="*/ 422 w 730"/>
                      <a:gd name="T55" fmla="*/ 293 h 840"/>
                      <a:gd name="T56" fmla="*/ 377 w 730"/>
                      <a:gd name="T57" fmla="*/ 267 h 840"/>
                      <a:gd name="T58" fmla="*/ 333 w 730"/>
                      <a:gd name="T59" fmla="*/ 259 h 840"/>
                      <a:gd name="T60" fmla="*/ 138 w 730"/>
                      <a:gd name="T61" fmla="*/ 131 h 840"/>
                      <a:gd name="T62" fmla="*/ 178 w 730"/>
                      <a:gd name="T63" fmla="*/ 146 h 840"/>
                      <a:gd name="T64" fmla="*/ 215 w 730"/>
                      <a:gd name="T65" fmla="*/ 140 h 840"/>
                      <a:gd name="T66" fmla="*/ 243 w 730"/>
                      <a:gd name="T67" fmla="*/ 115 h 840"/>
                      <a:gd name="T68" fmla="*/ 158 w 730"/>
                      <a:gd name="T69" fmla="*/ 0 h 840"/>
                      <a:gd name="T70" fmla="*/ 573 w 730"/>
                      <a:gd name="T71" fmla="*/ 840 h 840"/>
                      <a:gd name="T72" fmla="*/ 158 w 730"/>
                      <a:gd name="T73" fmla="*/ 0 h 8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30" h="840">
                        <a:moveTo>
                          <a:pt x="553" y="696"/>
                        </a:moveTo>
                        <a:lnTo>
                          <a:pt x="534" y="696"/>
                        </a:lnTo>
                        <a:lnTo>
                          <a:pt x="516" y="701"/>
                        </a:lnTo>
                        <a:lnTo>
                          <a:pt x="501" y="711"/>
                        </a:lnTo>
                        <a:lnTo>
                          <a:pt x="487" y="726"/>
                        </a:lnTo>
                        <a:lnTo>
                          <a:pt x="559" y="787"/>
                        </a:lnTo>
                        <a:lnTo>
                          <a:pt x="593" y="710"/>
                        </a:lnTo>
                        <a:lnTo>
                          <a:pt x="573" y="700"/>
                        </a:lnTo>
                        <a:lnTo>
                          <a:pt x="553" y="696"/>
                        </a:lnTo>
                        <a:close/>
                        <a:moveTo>
                          <a:pt x="617" y="433"/>
                        </a:moveTo>
                        <a:lnTo>
                          <a:pt x="614" y="460"/>
                        </a:lnTo>
                        <a:lnTo>
                          <a:pt x="616" y="490"/>
                        </a:lnTo>
                        <a:lnTo>
                          <a:pt x="624" y="518"/>
                        </a:lnTo>
                        <a:lnTo>
                          <a:pt x="637" y="546"/>
                        </a:lnTo>
                        <a:lnTo>
                          <a:pt x="655" y="570"/>
                        </a:lnTo>
                        <a:lnTo>
                          <a:pt x="689" y="493"/>
                        </a:lnTo>
                        <a:lnTo>
                          <a:pt x="617" y="433"/>
                        </a:lnTo>
                        <a:close/>
                        <a:moveTo>
                          <a:pt x="77" y="271"/>
                        </a:moveTo>
                        <a:lnTo>
                          <a:pt x="42" y="348"/>
                        </a:lnTo>
                        <a:lnTo>
                          <a:pt x="113" y="409"/>
                        </a:lnTo>
                        <a:lnTo>
                          <a:pt x="117" y="380"/>
                        </a:lnTo>
                        <a:lnTo>
                          <a:pt x="115" y="352"/>
                        </a:lnTo>
                        <a:lnTo>
                          <a:pt x="108" y="323"/>
                        </a:lnTo>
                        <a:lnTo>
                          <a:pt x="94" y="296"/>
                        </a:lnTo>
                        <a:lnTo>
                          <a:pt x="77" y="271"/>
                        </a:lnTo>
                        <a:close/>
                        <a:moveTo>
                          <a:pt x="333" y="259"/>
                        </a:moveTo>
                        <a:lnTo>
                          <a:pt x="311" y="262"/>
                        </a:lnTo>
                        <a:lnTo>
                          <a:pt x="292" y="271"/>
                        </a:lnTo>
                        <a:lnTo>
                          <a:pt x="274" y="283"/>
                        </a:lnTo>
                        <a:lnTo>
                          <a:pt x="260" y="299"/>
                        </a:lnTo>
                        <a:lnTo>
                          <a:pt x="248" y="321"/>
                        </a:lnTo>
                        <a:lnTo>
                          <a:pt x="239" y="348"/>
                        </a:lnTo>
                        <a:lnTo>
                          <a:pt x="235" y="378"/>
                        </a:lnTo>
                        <a:lnTo>
                          <a:pt x="236" y="409"/>
                        </a:lnTo>
                        <a:lnTo>
                          <a:pt x="242" y="440"/>
                        </a:lnTo>
                        <a:lnTo>
                          <a:pt x="253" y="470"/>
                        </a:lnTo>
                        <a:lnTo>
                          <a:pt x="268" y="498"/>
                        </a:lnTo>
                        <a:lnTo>
                          <a:pt x="286" y="524"/>
                        </a:lnTo>
                        <a:lnTo>
                          <a:pt x="309" y="547"/>
                        </a:lnTo>
                        <a:lnTo>
                          <a:pt x="331" y="564"/>
                        </a:lnTo>
                        <a:lnTo>
                          <a:pt x="354" y="574"/>
                        </a:lnTo>
                        <a:lnTo>
                          <a:pt x="377" y="580"/>
                        </a:lnTo>
                        <a:lnTo>
                          <a:pt x="398" y="582"/>
                        </a:lnTo>
                        <a:lnTo>
                          <a:pt x="420" y="579"/>
                        </a:lnTo>
                        <a:lnTo>
                          <a:pt x="439" y="571"/>
                        </a:lnTo>
                        <a:lnTo>
                          <a:pt x="456" y="559"/>
                        </a:lnTo>
                        <a:lnTo>
                          <a:pt x="471" y="541"/>
                        </a:lnTo>
                        <a:lnTo>
                          <a:pt x="483" y="521"/>
                        </a:lnTo>
                        <a:lnTo>
                          <a:pt x="492" y="492"/>
                        </a:lnTo>
                        <a:lnTo>
                          <a:pt x="496" y="464"/>
                        </a:lnTo>
                        <a:lnTo>
                          <a:pt x="495" y="433"/>
                        </a:lnTo>
                        <a:lnTo>
                          <a:pt x="489" y="402"/>
                        </a:lnTo>
                        <a:lnTo>
                          <a:pt x="478" y="371"/>
                        </a:lnTo>
                        <a:lnTo>
                          <a:pt x="464" y="342"/>
                        </a:lnTo>
                        <a:lnTo>
                          <a:pt x="445" y="316"/>
                        </a:lnTo>
                        <a:lnTo>
                          <a:pt x="422" y="293"/>
                        </a:lnTo>
                        <a:lnTo>
                          <a:pt x="399" y="278"/>
                        </a:lnTo>
                        <a:lnTo>
                          <a:pt x="377" y="267"/>
                        </a:lnTo>
                        <a:lnTo>
                          <a:pt x="355" y="260"/>
                        </a:lnTo>
                        <a:lnTo>
                          <a:pt x="333" y="259"/>
                        </a:lnTo>
                        <a:close/>
                        <a:moveTo>
                          <a:pt x="172" y="54"/>
                        </a:moveTo>
                        <a:lnTo>
                          <a:pt x="138" y="131"/>
                        </a:lnTo>
                        <a:lnTo>
                          <a:pt x="158" y="141"/>
                        </a:lnTo>
                        <a:lnTo>
                          <a:pt x="178" y="146"/>
                        </a:lnTo>
                        <a:lnTo>
                          <a:pt x="197" y="146"/>
                        </a:lnTo>
                        <a:lnTo>
                          <a:pt x="215" y="140"/>
                        </a:lnTo>
                        <a:lnTo>
                          <a:pt x="230" y="130"/>
                        </a:lnTo>
                        <a:lnTo>
                          <a:pt x="243" y="115"/>
                        </a:lnTo>
                        <a:lnTo>
                          <a:pt x="172" y="54"/>
                        </a:lnTo>
                        <a:close/>
                        <a:moveTo>
                          <a:pt x="158" y="0"/>
                        </a:moveTo>
                        <a:lnTo>
                          <a:pt x="730" y="486"/>
                        </a:lnTo>
                        <a:lnTo>
                          <a:pt x="573" y="840"/>
                        </a:lnTo>
                        <a:lnTo>
                          <a:pt x="0" y="354"/>
                        </a:lnTo>
                        <a:lnTo>
                          <a:pt x="15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  <p:sp>
                <p:nvSpPr>
                  <p:cNvPr id="64" name="Freeform 15"/>
                  <p:cNvSpPr>
                    <a:spLocks noEditPoints="1"/>
                  </p:cNvSpPr>
                  <p:nvPr/>
                </p:nvSpPr>
                <p:spPr bwMode="auto">
                  <a:xfrm>
                    <a:off x="-129" y="1565"/>
                    <a:ext cx="32" cy="41"/>
                  </a:xfrm>
                  <a:custGeom>
                    <a:avLst/>
                    <a:gdLst>
                      <a:gd name="T0" fmla="*/ 69 w 159"/>
                      <a:gd name="T1" fmla="*/ 157 h 208"/>
                      <a:gd name="T2" fmla="*/ 81 w 159"/>
                      <a:gd name="T3" fmla="*/ 161 h 208"/>
                      <a:gd name="T4" fmla="*/ 87 w 159"/>
                      <a:gd name="T5" fmla="*/ 156 h 208"/>
                      <a:gd name="T6" fmla="*/ 89 w 159"/>
                      <a:gd name="T7" fmla="*/ 151 h 208"/>
                      <a:gd name="T8" fmla="*/ 88 w 159"/>
                      <a:gd name="T9" fmla="*/ 143 h 208"/>
                      <a:gd name="T10" fmla="*/ 85 w 159"/>
                      <a:gd name="T11" fmla="*/ 135 h 208"/>
                      <a:gd name="T12" fmla="*/ 81 w 159"/>
                      <a:gd name="T13" fmla="*/ 44 h 208"/>
                      <a:gd name="T14" fmla="*/ 76 w 159"/>
                      <a:gd name="T15" fmla="*/ 46 h 208"/>
                      <a:gd name="T16" fmla="*/ 73 w 159"/>
                      <a:gd name="T17" fmla="*/ 55 h 208"/>
                      <a:gd name="T18" fmla="*/ 75 w 159"/>
                      <a:gd name="T19" fmla="*/ 64 h 208"/>
                      <a:gd name="T20" fmla="*/ 80 w 159"/>
                      <a:gd name="T21" fmla="*/ 74 h 208"/>
                      <a:gd name="T22" fmla="*/ 88 w 159"/>
                      <a:gd name="T23" fmla="*/ 45 h 208"/>
                      <a:gd name="T24" fmla="*/ 81 w 159"/>
                      <a:gd name="T25" fmla="*/ 44 h 208"/>
                      <a:gd name="T26" fmla="*/ 131 w 159"/>
                      <a:gd name="T27" fmla="*/ 17 h 208"/>
                      <a:gd name="T28" fmla="*/ 142 w 159"/>
                      <a:gd name="T29" fmla="*/ 55 h 208"/>
                      <a:gd name="T30" fmla="*/ 159 w 159"/>
                      <a:gd name="T31" fmla="*/ 80 h 208"/>
                      <a:gd name="T32" fmla="*/ 136 w 159"/>
                      <a:gd name="T33" fmla="*/ 94 h 208"/>
                      <a:gd name="T34" fmla="*/ 111 w 159"/>
                      <a:gd name="T35" fmla="*/ 62 h 208"/>
                      <a:gd name="T36" fmla="*/ 100 w 159"/>
                      <a:gd name="T37" fmla="*/ 105 h 208"/>
                      <a:gd name="T38" fmla="*/ 117 w 159"/>
                      <a:gd name="T39" fmla="*/ 135 h 208"/>
                      <a:gd name="T40" fmla="*/ 122 w 159"/>
                      <a:gd name="T41" fmla="*/ 163 h 208"/>
                      <a:gd name="T42" fmla="*/ 112 w 159"/>
                      <a:gd name="T43" fmla="*/ 188 h 208"/>
                      <a:gd name="T44" fmla="*/ 93 w 159"/>
                      <a:gd name="T45" fmla="*/ 197 h 208"/>
                      <a:gd name="T46" fmla="*/ 70 w 159"/>
                      <a:gd name="T47" fmla="*/ 192 h 208"/>
                      <a:gd name="T48" fmla="*/ 47 w 159"/>
                      <a:gd name="T49" fmla="*/ 208 h 208"/>
                      <a:gd name="T50" fmla="*/ 38 w 159"/>
                      <a:gd name="T51" fmla="*/ 169 h 208"/>
                      <a:gd name="T52" fmla="*/ 1 w 159"/>
                      <a:gd name="T53" fmla="*/ 125 h 208"/>
                      <a:gd name="T54" fmla="*/ 13 w 159"/>
                      <a:gd name="T55" fmla="*/ 94 h 208"/>
                      <a:gd name="T56" fmla="*/ 32 w 159"/>
                      <a:gd name="T57" fmla="*/ 124 h 208"/>
                      <a:gd name="T58" fmla="*/ 49 w 159"/>
                      <a:gd name="T59" fmla="*/ 142 h 208"/>
                      <a:gd name="T60" fmla="*/ 60 w 159"/>
                      <a:gd name="T61" fmla="*/ 96 h 208"/>
                      <a:gd name="T62" fmla="*/ 42 w 159"/>
                      <a:gd name="T63" fmla="*/ 57 h 208"/>
                      <a:gd name="T64" fmla="*/ 45 w 159"/>
                      <a:gd name="T65" fmla="*/ 24 h 208"/>
                      <a:gd name="T66" fmla="*/ 59 w 159"/>
                      <a:gd name="T67" fmla="*/ 9 h 208"/>
                      <a:gd name="T68" fmla="*/ 86 w 159"/>
                      <a:gd name="T69" fmla="*/ 9 h 208"/>
                      <a:gd name="T70" fmla="*/ 112 w 159"/>
                      <a:gd name="T71" fmla="*/ 0 h 2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9" h="208">
                        <a:moveTo>
                          <a:pt x="81" y="129"/>
                        </a:moveTo>
                        <a:lnTo>
                          <a:pt x="69" y="157"/>
                        </a:lnTo>
                        <a:lnTo>
                          <a:pt x="76" y="160"/>
                        </a:lnTo>
                        <a:lnTo>
                          <a:pt x="81" y="161"/>
                        </a:lnTo>
                        <a:lnTo>
                          <a:pt x="85" y="158"/>
                        </a:lnTo>
                        <a:lnTo>
                          <a:pt x="87" y="156"/>
                        </a:lnTo>
                        <a:lnTo>
                          <a:pt x="88" y="155"/>
                        </a:lnTo>
                        <a:lnTo>
                          <a:pt x="89" y="151"/>
                        </a:lnTo>
                        <a:lnTo>
                          <a:pt x="89" y="146"/>
                        </a:lnTo>
                        <a:lnTo>
                          <a:pt x="88" y="143"/>
                        </a:lnTo>
                        <a:lnTo>
                          <a:pt x="87" y="139"/>
                        </a:lnTo>
                        <a:lnTo>
                          <a:pt x="85" y="135"/>
                        </a:lnTo>
                        <a:lnTo>
                          <a:pt x="81" y="129"/>
                        </a:lnTo>
                        <a:close/>
                        <a:moveTo>
                          <a:pt x="81" y="44"/>
                        </a:moveTo>
                        <a:lnTo>
                          <a:pt x="79" y="44"/>
                        </a:lnTo>
                        <a:lnTo>
                          <a:pt x="76" y="46"/>
                        </a:lnTo>
                        <a:lnTo>
                          <a:pt x="75" y="49"/>
                        </a:lnTo>
                        <a:lnTo>
                          <a:pt x="73" y="55"/>
                        </a:lnTo>
                        <a:lnTo>
                          <a:pt x="74" y="60"/>
                        </a:lnTo>
                        <a:lnTo>
                          <a:pt x="75" y="64"/>
                        </a:lnTo>
                        <a:lnTo>
                          <a:pt x="76" y="68"/>
                        </a:lnTo>
                        <a:lnTo>
                          <a:pt x="80" y="74"/>
                        </a:lnTo>
                        <a:lnTo>
                          <a:pt x="92" y="46"/>
                        </a:lnTo>
                        <a:lnTo>
                          <a:pt x="88" y="45"/>
                        </a:lnTo>
                        <a:lnTo>
                          <a:pt x="85" y="44"/>
                        </a:lnTo>
                        <a:lnTo>
                          <a:pt x="81" y="44"/>
                        </a:lnTo>
                        <a:close/>
                        <a:moveTo>
                          <a:pt x="112" y="0"/>
                        </a:moveTo>
                        <a:lnTo>
                          <a:pt x="131" y="17"/>
                        </a:lnTo>
                        <a:lnTo>
                          <a:pt x="123" y="35"/>
                        </a:lnTo>
                        <a:lnTo>
                          <a:pt x="142" y="55"/>
                        </a:lnTo>
                        <a:lnTo>
                          <a:pt x="157" y="76"/>
                        </a:lnTo>
                        <a:lnTo>
                          <a:pt x="159" y="80"/>
                        </a:lnTo>
                        <a:lnTo>
                          <a:pt x="138" y="98"/>
                        </a:lnTo>
                        <a:lnTo>
                          <a:pt x="136" y="94"/>
                        </a:lnTo>
                        <a:lnTo>
                          <a:pt x="124" y="76"/>
                        </a:lnTo>
                        <a:lnTo>
                          <a:pt x="111" y="62"/>
                        </a:lnTo>
                        <a:lnTo>
                          <a:pt x="95" y="98"/>
                        </a:lnTo>
                        <a:lnTo>
                          <a:pt x="100" y="105"/>
                        </a:lnTo>
                        <a:lnTo>
                          <a:pt x="110" y="121"/>
                        </a:lnTo>
                        <a:lnTo>
                          <a:pt x="117" y="135"/>
                        </a:lnTo>
                        <a:lnTo>
                          <a:pt x="120" y="146"/>
                        </a:lnTo>
                        <a:lnTo>
                          <a:pt x="122" y="163"/>
                        </a:lnTo>
                        <a:lnTo>
                          <a:pt x="118" y="177"/>
                        </a:lnTo>
                        <a:lnTo>
                          <a:pt x="112" y="188"/>
                        </a:lnTo>
                        <a:lnTo>
                          <a:pt x="104" y="194"/>
                        </a:lnTo>
                        <a:lnTo>
                          <a:pt x="93" y="197"/>
                        </a:lnTo>
                        <a:lnTo>
                          <a:pt x="82" y="195"/>
                        </a:lnTo>
                        <a:lnTo>
                          <a:pt x="70" y="192"/>
                        </a:lnTo>
                        <a:lnTo>
                          <a:pt x="57" y="183"/>
                        </a:lnTo>
                        <a:lnTo>
                          <a:pt x="47" y="208"/>
                        </a:lnTo>
                        <a:lnTo>
                          <a:pt x="28" y="192"/>
                        </a:lnTo>
                        <a:lnTo>
                          <a:pt x="38" y="169"/>
                        </a:lnTo>
                        <a:lnTo>
                          <a:pt x="17" y="148"/>
                        </a:lnTo>
                        <a:lnTo>
                          <a:pt x="1" y="125"/>
                        </a:lnTo>
                        <a:lnTo>
                          <a:pt x="0" y="124"/>
                        </a:lnTo>
                        <a:lnTo>
                          <a:pt x="13" y="94"/>
                        </a:lnTo>
                        <a:lnTo>
                          <a:pt x="16" y="99"/>
                        </a:lnTo>
                        <a:lnTo>
                          <a:pt x="32" y="124"/>
                        </a:lnTo>
                        <a:lnTo>
                          <a:pt x="42" y="133"/>
                        </a:lnTo>
                        <a:lnTo>
                          <a:pt x="49" y="142"/>
                        </a:lnTo>
                        <a:lnTo>
                          <a:pt x="66" y="105"/>
                        </a:lnTo>
                        <a:lnTo>
                          <a:pt x="60" y="96"/>
                        </a:lnTo>
                        <a:lnTo>
                          <a:pt x="48" y="76"/>
                        </a:lnTo>
                        <a:lnTo>
                          <a:pt x="42" y="57"/>
                        </a:lnTo>
                        <a:lnTo>
                          <a:pt x="41" y="40"/>
                        </a:lnTo>
                        <a:lnTo>
                          <a:pt x="45" y="24"/>
                        </a:lnTo>
                        <a:lnTo>
                          <a:pt x="51" y="14"/>
                        </a:lnTo>
                        <a:lnTo>
                          <a:pt x="59" y="9"/>
                        </a:lnTo>
                        <a:lnTo>
                          <a:pt x="69" y="7"/>
                        </a:lnTo>
                        <a:lnTo>
                          <a:pt x="86" y="9"/>
                        </a:lnTo>
                        <a:lnTo>
                          <a:pt x="104" y="19"/>
                        </a:lnTo>
                        <a:lnTo>
                          <a:pt x="11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8628"/>
                    <a:endParaRPr lang="en-US" kern="0">
                      <a:solidFill>
                        <a:prstClr val="white"/>
                      </a:solidFill>
                      <a:latin typeface="Calibri" panose="020F0502020204030204" pitchFamily="34" charset="0"/>
                      <a:ea typeface="Apple LiGothic" pitchFamily="2" charset="-120"/>
                    </a:endParaRPr>
                  </a:p>
                </p:txBody>
              </p:sp>
            </p:grpSp>
          </p:grpSp>
        </p:grpSp>
        <p:sp>
          <p:nvSpPr>
            <p:cNvPr id="73" name="Rectangle 72"/>
            <p:cNvSpPr/>
            <p:nvPr/>
          </p:nvSpPr>
          <p:spPr>
            <a:xfrm>
              <a:off x="4329130" y="343627"/>
              <a:ext cx="4851382" cy="8599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1218628"/>
              <a:r>
                <a:rPr lang="en-US" sz="3100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</a:rPr>
                <a:t>Exclusive brands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12112" y="3828989"/>
              <a:ext cx="4724384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 defTabSz="1218628">
                <a:buClr>
                  <a:srgbClr val="404040"/>
                </a:buClr>
                <a:buSzPct val="100000"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Calibri"/>
                  <a:sym typeface="Century Gothic"/>
                </a:rPr>
                <a:t>Start identifying which of the company’s exclusive brands you could use instead of other brands to fund your Shopping Annuity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Times New Roman"/>
                  <a:sym typeface="Century Gothic"/>
                </a:rPr>
                <a:t>™</a:t>
              </a:r>
              <a:endParaRPr lang="en-US" b="1" dirty="0"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Calibri"/>
                <a:sym typeface="Century Gothic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13347" y="2571750"/>
              <a:ext cx="1642829" cy="253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628">
                <a:buClr>
                  <a:srgbClr val="404040"/>
                </a:buClr>
                <a:buSzPct val="100000"/>
              </a:pPr>
              <a:r>
                <a:rPr lang="en-US" sz="1600" b="1" cap="all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Calibri"/>
                  <a:sym typeface="Century Gothic"/>
                </a:rPr>
                <a:t>Better PRODUCTS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013942" y="2571750"/>
              <a:ext cx="1239527" cy="253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628">
                <a:buClr>
                  <a:srgbClr val="404040"/>
                </a:buClr>
                <a:buSzPct val="100000"/>
              </a:pPr>
              <a:r>
                <a:rPr lang="en-US" sz="1600" b="1" cap="all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Calibri"/>
                  <a:sym typeface="Century Gothic"/>
                </a:rPr>
                <a:t>Better Prices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506865" y="2499742"/>
              <a:ext cx="1123529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628">
                <a:buClr>
                  <a:srgbClr val="404040"/>
                </a:buClr>
                <a:buSzPct val="100000"/>
              </a:pPr>
              <a:r>
                <a:rPr lang="en-US" sz="1600" b="1" cap="all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Calibri"/>
                  <a:sym typeface="Century Gothic"/>
                </a:rPr>
                <a:t>Cashback for</a:t>
              </a:r>
              <a:br>
                <a:rPr lang="en-US" sz="1600" b="1" cap="all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Calibri"/>
                  <a:sym typeface="Century Gothic"/>
                </a:rPr>
              </a:br>
              <a:r>
                <a:rPr lang="en-US" sz="1600" b="1" cap="all" dirty="0">
                  <a:solidFill>
                    <a:prstClr val="white"/>
                  </a:solidFill>
                  <a:latin typeface="Calibri" panose="020F0502020204030204" pitchFamily="34" charset="0"/>
                  <a:ea typeface="Apple LiGothic" pitchFamily="2" charset="-120"/>
                  <a:cs typeface="Calibri"/>
                  <a:sym typeface="Century Gothic"/>
                </a:rPr>
                <a:t>customers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9708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50" y="1621829"/>
            <a:ext cx="5550023" cy="1231107"/>
          </a:xfrm>
          <a:prstGeom prst="rect">
            <a:avLst/>
          </a:prstGeom>
          <a:noFill/>
        </p:spPr>
        <p:txBody>
          <a:bodyPr wrap="square" lIns="121888" tIns="60944" rIns="121888" bIns="60944" rtlCol="0">
            <a:spAutoFit/>
          </a:bodyPr>
          <a:lstStyle/>
          <a:p>
            <a:pPr defTabSz="1218840"/>
            <a:r>
              <a:rPr lang="en-US" altLang="zh-TW" sz="7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1. </a:t>
            </a:r>
            <a:r>
              <a:rPr lang="zh-TW" altLang="en-US" sz="7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社交媒體</a:t>
            </a:r>
            <a:endParaRPr lang="en-US" sz="72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365" y="2728025"/>
            <a:ext cx="5581015" cy="615553"/>
          </a:xfrm>
          <a:prstGeom prst="rect">
            <a:avLst/>
          </a:prstGeom>
        </p:spPr>
        <p:txBody>
          <a:bodyPr wrap="none" lIns="121888" tIns="60944" rIns="121888" bIns="60944">
            <a:spAutoFit/>
          </a:bodyPr>
          <a:lstStyle/>
          <a:p>
            <a:pPr defTabSz="609411"/>
            <a:r>
              <a:rPr lang="zh-CN" altLang="en-US" sz="3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rPr>
              <a:t>前所未有的世上</a:t>
            </a:r>
            <a:r>
              <a:rPr lang="zh-TW" altLang="en-US" sz="3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Arial" pitchFamily="34" charset="0"/>
              </a:rPr>
              <a:t>最大</a:t>
            </a:r>
            <a:r>
              <a:rPr lang="zh-CN" altLang="en-US" sz="3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rPr>
              <a:t>引薦</a:t>
            </a:r>
            <a:r>
              <a:rPr lang="zh-TW" altLang="en-US" sz="3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Arial" pitchFamily="34" charset="0"/>
              </a:rPr>
              <a:t>計劃</a:t>
            </a:r>
            <a:endParaRPr lang="en-US" sz="32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Apple LiGothic" pitchFamily="2" charset="-12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913" y="3523087"/>
            <a:ext cx="11959771" cy="943848"/>
          </a:xfrm>
          <a:prstGeom prst="rect">
            <a:avLst/>
          </a:prstGeom>
          <a:noFill/>
        </p:spPr>
        <p:txBody>
          <a:bodyPr wrap="square" lIns="121888" tIns="60944" rIns="121888" bIns="60944" rtlCol="0">
            <a:spAutoFit/>
          </a:bodyPr>
          <a:lstStyle/>
          <a:p>
            <a:pPr defTabSz="1218840"/>
            <a:r>
              <a:rPr lang="en-US" sz="53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</a:rPr>
              <a:t>1. Social Media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376" y="4389122"/>
            <a:ext cx="5058180" cy="861742"/>
          </a:xfrm>
          <a:prstGeom prst="rect">
            <a:avLst/>
          </a:prstGeom>
        </p:spPr>
        <p:txBody>
          <a:bodyPr wrap="none" lIns="121888" tIns="60944" rIns="121888" bIns="60944">
            <a:spAutoFit/>
          </a:bodyPr>
          <a:lstStyle/>
          <a:p>
            <a:pPr defTabSz="609411"/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Arial" pitchFamily="34" charset="0"/>
              </a:rPr>
              <a:t>The WORLD’S largest referral program </a:t>
            </a:r>
          </a:p>
          <a:p>
            <a:pPr defTabSz="609411"/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Apple LiGothic" pitchFamily="2" charset="-120"/>
                <a:cs typeface="Arial" pitchFamily="34" charset="0"/>
              </a:rPr>
              <a:t>in history</a:t>
            </a:r>
          </a:p>
        </p:txBody>
      </p:sp>
    </p:spTree>
    <p:extLst>
      <p:ext uri="{BB962C8B-B14F-4D97-AF65-F5344CB8AC3E}">
        <p14:creationId xmlns:p14="http://schemas.microsoft.com/office/powerpoint/2010/main" val="41290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6" y="1321551"/>
            <a:ext cx="3641145" cy="402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73765"/>
            <a:ext cx="12192000" cy="1143000"/>
          </a:xfrm>
        </p:spPr>
        <p:txBody>
          <a:bodyPr>
            <a:normAutofit/>
          </a:bodyPr>
          <a:lstStyle/>
          <a:p>
            <a:r>
              <a:rPr lang="en-US" altLang="zh-HK" sz="4800" dirty="0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</a:t>
            </a:r>
            <a:r>
              <a:rPr lang="en-US" altLang="zh-TW" sz="4800" dirty="0">
                <a:solidFill>
                  <a:schemeClr val="tx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en-US" altLang="zh-HK" sz="4800" dirty="0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 by Loren </a:t>
            </a:r>
            <a:r>
              <a:rPr lang="en-US" altLang="zh-HK" sz="4800" dirty="0" err="1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Ridinger</a:t>
            </a:r>
            <a:r>
              <a:rPr lang="zh-HK" altLang="en-US" sz="4800" dirty="0">
                <a:solidFill>
                  <a:schemeClr val="tx1"/>
                </a:solidFill>
                <a:latin typeface="Century Gothic" panose="020B0502020202020204" pitchFamily="34" charset="0"/>
                <a:ea typeface="Apple LiGothic" pitchFamily="2" charset="-120"/>
              </a:rPr>
              <a:t>彩妝系列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52" y="-1377493"/>
            <a:ext cx="1098416" cy="94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619" y="-1459259"/>
            <a:ext cx="2247992" cy="150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432517"/>
            <a:ext cx="3168352" cy="387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5579" r="38694" b="56459"/>
          <a:stretch/>
        </p:blipFill>
        <p:spPr bwMode="auto">
          <a:xfrm>
            <a:off x="4709243" y="1204783"/>
            <a:ext cx="7250752" cy="260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417" y="-2349110"/>
            <a:ext cx="1924792" cy="144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88021" y="3813045"/>
            <a:ext cx="5856651" cy="2938371"/>
            <a:chOff x="4788024" y="3165045"/>
            <a:chExt cx="4392488" cy="220377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743" y="3165045"/>
              <a:ext cx="4112769" cy="2203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171583"/>
              <a:ext cx="2475992" cy="2197239"/>
            </a:xfrm>
            <a:prstGeom prst="rect">
              <a:avLst/>
            </a:prstGeom>
            <a:noFill/>
            <a:ln w="12700">
              <a:noFill/>
              <a:miter lim="4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12"/>
            <p:cNvGrpSpPr/>
            <p:nvPr/>
          </p:nvGrpSpPr>
          <p:grpSpPr>
            <a:xfrm>
              <a:off x="7993769" y="4702048"/>
              <a:ext cx="1080120" cy="481148"/>
              <a:chOff x="4687720" y="666750"/>
              <a:chExt cx="2303629" cy="855374"/>
            </a:xfrm>
          </p:grpSpPr>
          <p:pic>
            <p:nvPicPr>
              <p:cNvPr id="16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389" r="55144" b="48827"/>
              <a:stretch/>
            </p:blipFill>
            <p:spPr>
              <a:xfrm>
                <a:off x="4697246" y="666750"/>
                <a:ext cx="2160754" cy="427687"/>
              </a:xfrm>
              <a:prstGeom prst="rect">
                <a:avLst/>
              </a:prstGeom>
            </p:spPr>
          </p:pic>
          <p:pic>
            <p:nvPicPr>
              <p:cNvPr id="17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49" t="35389" r="6729" b="48827"/>
              <a:stretch/>
            </p:blipFill>
            <p:spPr>
              <a:xfrm>
                <a:off x="4687720" y="1094437"/>
                <a:ext cx="2303629" cy="427687"/>
              </a:xfrm>
              <a:prstGeom prst="rect">
                <a:avLst/>
              </a:prstGeom>
            </p:spPr>
          </p:pic>
        </p:grp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945" y="4869160"/>
              <a:ext cx="1164431" cy="23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1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72" y="993392"/>
            <a:ext cx="3958216" cy="243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3" y="984280"/>
            <a:ext cx="3663187" cy="524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10904"/>
            <a:ext cx="2620632" cy="3494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69" y="3340656"/>
            <a:ext cx="3958219" cy="2968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"/>
          <a:stretch/>
        </p:blipFill>
        <p:spPr>
          <a:xfrm>
            <a:off x="8979351" y="4174106"/>
            <a:ext cx="2617604" cy="21352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377" y="68644"/>
            <a:ext cx="7661495" cy="861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40" tIns="60940" rIns="60940" bIns="60940" numCol="1" spcCol="50783" rtlCol="0" anchor="t">
            <a:spAutoFit/>
          </a:bodyPr>
          <a:lstStyle/>
          <a:p>
            <a:pPr defTabSz="1218810" latinLnBrk="1" hangingPunct="0"/>
            <a:r>
              <a:rPr lang="en-US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2. Motives</a:t>
            </a:r>
            <a:r>
              <a:rPr lang="en-US" altLang="zh-TW" sz="4800" kern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48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  <a:sym typeface="Helvetica"/>
              </a:rPr>
              <a:t>美麗盛會</a:t>
            </a:r>
            <a:r>
              <a:rPr lang="zh-TW" altLang="en-US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 </a:t>
            </a:r>
            <a:r>
              <a:rPr lang="en-US" altLang="zh-TW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Event</a:t>
            </a:r>
            <a:endParaRPr lang="en-US" sz="4800" dirty="0">
              <a:solidFill>
                <a:srgbClr val="000000"/>
              </a:solidFill>
              <a:latin typeface="Century Gothic" panose="020B0502020202020204" pitchFamily="34" charset="0"/>
              <a:ea typeface="華康儷中黑" panose="020B0509000000000000" pitchFamily="49" charset="-12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49907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9352" y="1173520"/>
            <a:ext cx="11425269" cy="2831544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 defTabSz="1218990">
              <a:spcBef>
                <a:spcPts val="800"/>
              </a:spcBef>
              <a:spcAft>
                <a:spcPts val="800"/>
              </a:spcAft>
            </a:pPr>
            <a:r>
              <a:rPr lang="zh-TW" altLang="en-US" sz="3700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訓練：</a:t>
            </a:r>
            <a:endParaRPr lang="en-US" altLang="zh-HK" sz="3700" dirty="0">
              <a:solidFill>
                <a:prstClr val="black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761869" indent="-761869" defTabSz="1218990">
              <a:spcBef>
                <a:spcPts val="80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altLang="zh-HK" sz="37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</a:t>
            </a:r>
            <a:r>
              <a:rPr lang="zh-HK" altLang="en-US" sz="3700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品牌概覽、產品知識及銷售技巧 </a:t>
            </a:r>
            <a:endParaRPr lang="en-US" altLang="zh-HK" sz="3700" dirty="0">
              <a:solidFill>
                <a:prstClr val="black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761869" indent="-761869" defTabSz="1218990">
              <a:spcBef>
                <a:spcPts val="80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zh-TW" altLang="zh-HK" sz="3700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護膚及個人護理系列 產品知識及</a:t>
            </a:r>
            <a:r>
              <a:rPr lang="zh-HK" altLang="en-US" sz="3700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銷</a:t>
            </a:r>
            <a:r>
              <a:rPr lang="zh-TW" altLang="zh-HK" sz="3700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售技巧課程</a:t>
            </a:r>
          </a:p>
          <a:p>
            <a:pPr marL="533307" indent="-533307" defTabSz="1218990">
              <a:spcBef>
                <a:spcPts val="800"/>
              </a:spcBef>
              <a:spcAft>
                <a:spcPts val="800"/>
              </a:spcAft>
              <a:buFont typeface="+mj-lt"/>
              <a:buAutoNum type="romanUcPeriod"/>
            </a:pPr>
            <a:endParaRPr lang="zh-HK" altLang="en-US" sz="24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042" y="3525020"/>
            <a:ext cx="11376585" cy="3652281"/>
          </a:xfrm>
          <a:prstGeom prst="rect">
            <a:avLst/>
          </a:prstGeom>
          <a:noFill/>
        </p:spPr>
        <p:txBody>
          <a:bodyPr wrap="square" lIns="121901" tIns="60950" rIns="121901" bIns="60950" rtlCol="0">
            <a:spAutoFit/>
          </a:bodyPr>
          <a:lstStyle/>
          <a:p>
            <a:pPr defTabSz="1218990">
              <a:spcBef>
                <a:spcPts val="800"/>
              </a:spcBef>
              <a:spcAft>
                <a:spcPts val="800"/>
              </a:spcAft>
            </a:pPr>
            <a:r>
              <a:rPr lang="en-US" altLang="zh-HK" sz="29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Trainings:</a:t>
            </a:r>
          </a:p>
          <a:p>
            <a:pPr marL="685686" indent="-685686" defTabSz="1218990">
              <a:spcBef>
                <a:spcPts val="80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altLang="zh-HK" sz="29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 Brand Overview, Product Knowledge and Marketing</a:t>
            </a:r>
          </a:p>
          <a:p>
            <a:pPr marL="685686" indent="-685686" defTabSz="1218990">
              <a:spcBef>
                <a:spcPts val="80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altLang="zh-HK" sz="29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Skin &amp; Personal Care Product Knowledge and Marketing </a:t>
            </a:r>
            <a:endParaRPr lang="zh-TW" altLang="zh-HK" sz="29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  <a:p>
            <a:pPr defTabSz="1218990">
              <a:spcBef>
                <a:spcPts val="800"/>
              </a:spcBef>
              <a:spcAft>
                <a:spcPts val="800"/>
              </a:spcAft>
            </a:pPr>
            <a:endParaRPr lang="zh-TW" altLang="zh-HK" sz="29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  <a:p>
            <a:pPr marL="685686" indent="-685686" defTabSz="1218990">
              <a:spcBef>
                <a:spcPts val="800"/>
              </a:spcBef>
              <a:spcAft>
                <a:spcPts val="800"/>
              </a:spcAft>
              <a:buFont typeface="+mj-lt"/>
              <a:buAutoNum type="romanUcPeriod"/>
            </a:pPr>
            <a:endParaRPr lang="en-US" sz="29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369" y="68636"/>
            <a:ext cx="6567177" cy="861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48" tIns="60948" rIns="60948" bIns="60948" numCol="1" spcCol="50791" rtlCol="0" anchor="t">
            <a:spAutoFit/>
          </a:bodyPr>
          <a:lstStyle/>
          <a:p>
            <a:pPr defTabSz="1218990" latinLnBrk="1" hangingPunct="0"/>
            <a:r>
              <a:rPr lang="en-US" altLang="zh-TW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3. </a:t>
            </a:r>
            <a:r>
              <a:rPr lang="zh-TW" altLang="en-US" sz="48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  <a:sym typeface="Helvetica"/>
              </a:rPr>
              <a:t>會議聯盟系統</a:t>
            </a:r>
            <a:r>
              <a:rPr lang="zh-TW" altLang="en-US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 </a:t>
            </a:r>
            <a:r>
              <a:rPr lang="en-US" altLang="zh-TW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NMTSS</a:t>
            </a:r>
          </a:p>
        </p:txBody>
      </p:sp>
    </p:spTree>
    <p:extLst>
      <p:ext uri="{BB962C8B-B14F-4D97-AF65-F5344CB8AC3E}">
        <p14:creationId xmlns:p14="http://schemas.microsoft.com/office/powerpoint/2010/main" val="2626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45" y="2573395"/>
            <a:ext cx="2268323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pic>
        <p:nvPicPr>
          <p:cNvPr id="42" name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10" y="4466681"/>
            <a:ext cx="4133387" cy="25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29" y="4593519"/>
            <a:ext cx="2448897" cy="325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06" y="-1061972"/>
            <a:ext cx="4154521" cy="4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/>
          <a:stretch/>
        </p:blipFill>
        <p:spPr bwMode="auto">
          <a:xfrm>
            <a:off x="7414855" y="2266981"/>
            <a:ext cx="2313239" cy="284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/>
          <a:stretch/>
        </p:blipFill>
        <p:spPr bwMode="auto">
          <a:xfrm>
            <a:off x="9765243" y="2253696"/>
            <a:ext cx="2426756" cy="280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" y="4504153"/>
            <a:ext cx="3333751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11" y="-38100"/>
            <a:ext cx="3066204" cy="229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06" y="-2836"/>
            <a:ext cx="3324180" cy="446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36" y="3016457"/>
            <a:ext cx="2832509" cy="18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820" y="-13267"/>
            <a:ext cx="2264224" cy="22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96" y="4888471"/>
            <a:ext cx="4826253" cy="327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35" y="4897420"/>
            <a:ext cx="2106500" cy="26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1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61" y="1082152"/>
            <a:ext cx="5189139" cy="4555073"/>
          </a:xfrm>
          <a:prstGeom prst="rect">
            <a:avLst/>
          </a:prstGeom>
          <a:noFill/>
        </p:spPr>
        <p:txBody>
          <a:bodyPr wrap="square" lIns="121901" tIns="60950" rIns="121901" bIns="60950" rtlCol="0">
            <a:spAutoFit/>
          </a:bodyPr>
          <a:lstStyle/>
          <a:p>
            <a:pPr defTabSz="1218990"/>
            <a:r>
              <a:rPr lang="zh-TW" alt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工作坊：</a:t>
            </a:r>
            <a:endParaRPr lang="en-US" altLang="zh-TW" sz="3200" dirty="0">
              <a:solidFill>
                <a:prstClr val="black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網上派對計劃及</a:t>
            </a:r>
            <a:r>
              <a:rPr lang="en-US" altLang="zh-TW" sz="3200" dirty="0" smtClean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SHOPBOX</a:t>
            </a:r>
            <a:r>
              <a:rPr lang="zh-TW" altLang="en-US" sz="3200" dirty="0" smtClean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技術</a:t>
            </a:r>
            <a:endParaRPr lang="en-US" altLang="zh-TW" sz="3200" dirty="0" smtClean="0">
              <a:solidFill>
                <a:prstClr val="black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進階肌膚護理工作坊</a:t>
            </a:r>
            <a:endParaRPr lang="en-US" altLang="zh-TW" sz="3200" dirty="0" smtClean="0">
              <a:solidFill>
                <a:prstClr val="black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臉部彩妝教學工作坊</a:t>
            </a:r>
            <a:endParaRPr lang="en-US" altLang="zh-TW" sz="3200" dirty="0" smtClean="0">
              <a:solidFill>
                <a:prstClr val="black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眼部妝容工作坊</a:t>
            </a:r>
            <a:endParaRPr lang="en-US" altLang="zh-TW" sz="3200" dirty="0" smtClean="0">
              <a:solidFill>
                <a:prstClr val="black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唇</a:t>
            </a:r>
            <a:r>
              <a:rPr lang="zh-TW" altLang="en-US" sz="3200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rPr>
              <a:t>部彩妝工作坊</a:t>
            </a:r>
            <a:endParaRPr lang="en-US" altLang="zh-TW" sz="3200" dirty="0">
              <a:solidFill>
                <a:prstClr val="black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endParaRPr lang="en-US" altLang="zh-TW" sz="32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endParaRPr lang="en-US" altLang="zh-TW" sz="32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3283" y="1124753"/>
            <a:ext cx="6131250" cy="4585851"/>
          </a:xfrm>
          <a:prstGeom prst="rect">
            <a:avLst/>
          </a:prstGeom>
          <a:noFill/>
        </p:spPr>
        <p:txBody>
          <a:bodyPr wrap="square" lIns="121901" tIns="60950" rIns="121901" bIns="60950" rtlCol="0">
            <a:spAutoFit/>
          </a:bodyPr>
          <a:lstStyle/>
          <a:p>
            <a:pPr defTabSz="1218990"/>
            <a:r>
              <a:rPr lang="en-US" sz="29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Workshop:</a:t>
            </a: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Online Party Program &amp; </a:t>
            </a:r>
            <a:br>
              <a:rPr lang="en-US" sz="29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</a:br>
            <a:r>
              <a:rPr lang="en-US" sz="2900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Shopbox</a:t>
            </a:r>
            <a:r>
              <a:rPr lang="en-US" sz="29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 Technology</a:t>
            </a: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Advanced Skin Solution </a:t>
            </a: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Flawless Face Workshop</a:t>
            </a: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All About Eyes Workshop</a:t>
            </a: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Perfect </a:t>
            </a:r>
            <a:r>
              <a:rPr lang="en-US" sz="29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Pout Workshop</a:t>
            </a:r>
          </a:p>
          <a:p>
            <a:pPr marL="457119" indent="-457119" defTabSz="1218990"/>
            <a:endParaRPr lang="en-US" sz="29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endParaRPr lang="en-US" sz="29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  <a:p>
            <a:pPr marL="457119" indent="-457119" defTabSz="1218990">
              <a:buFont typeface="Arial" panose="020B0604020202020204" pitchFamily="34" charset="0"/>
              <a:buChar char="•"/>
            </a:pPr>
            <a:endParaRPr lang="en-US" sz="29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4099" name="Picture 3" descr="M:\Motives\Photos\Workshop2016\20160402\IMG_86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50" y="4706780"/>
            <a:ext cx="2776183" cy="208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:\Motives\Photos\Workshop2016\20160402\IMG_86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21" y="4706773"/>
            <a:ext cx="2776803" cy="20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:\Motives\Photos\Workshop2016\20160402\IMG_87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07" y="4706773"/>
            <a:ext cx="2776804" cy="20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:\Motives\Photos\Workshop2016\20160402\IMG_87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6" y="4707245"/>
            <a:ext cx="2776183" cy="208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369" y="68636"/>
            <a:ext cx="6567177" cy="861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48" tIns="60948" rIns="60948" bIns="60948" numCol="1" spcCol="50791" rtlCol="0" anchor="t">
            <a:spAutoFit/>
          </a:bodyPr>
          <a:lstStyle/>
          <a:p>
            <a:pPr defTabSz="1218990" latinLnBrk="1" hangingPunct="0"/>
            <a:r>
              <a:rPr lang="en-US" altLang="zh-TW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3. </a:t>
            </a:r>
            <a:r>
              <a:rPr lang="zh-TW" altLang="en-US" sz="48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  <a:sym typeface="Helvetica"/>
              </a:rPr>
              <a:t>會議聯盟系統</a:t>
            </a:r>
            <a:r>
              <a:rPr lang="zh-TW" altLang="en-US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 </a:t>
            </a:r>
            <a:r>
              <a:rPr lang="en-US" altLang="zh-TW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NMTSS</a:t>
            </a:r>
          </a:p>
        </p:txBody>
      </p:sp>
    </p:spTree>
    <p:extLst>
      <p:ext uri="{BB962C8B-B14F-4D97-AF65-F5344CB8AC3E}">
        <p14:creationId xmlns:p14="http://schemas.microsoft.com/office/powerpoint/2010/main" val="22046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"/>
          <a:stretch/>
        </p:blipFill>
        <p:spPr bwMode="auto">
          <a:xfrm>
            <a:off x="1551215" y="226795"/>
            <a:ext cx="4178681" cy="601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七角星形 3"/>
          <p:cNvSpPr/>
          <p:nvPr/>
        </p:nvSpPr>
        <p:spPr>
          <a:xfrm rot="-720000">
            <a:off x="502699" y="1902807"/>
            <a:ext cx="1372212" cy="1141004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/>
            <a:r>
              <a:rPr lang="en-US" altLang="zh-HK" sz="3200" kern="0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27</a:t>
            </a:r>
            <a:endParaRPr lang="zh-HK" altLang="en-US" sz="3200" kern="0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5903980" y="2621008"/>
            <a:ext cx="6288021" cy="1143000"/>
          </a:xfrm>
          <a:prstGeom prst="rect">
            <a:avLst/>
          </a:prstGeom>
        </p:spPr>
        <p:txBody>
          <a:bodyPr vert="horz" lIns="121901" tIns="60950" rIns="121901" bIns="6095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altLang="zh-HK" sz="4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</a:t>
            </a:r>
            <a:r>
              <a:rPr lang="en-US" altLang="zh-TW" sz="4300" kern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43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</a:rPr>
              <a:t>快速起步套裝 </a:t>
            </a:r>
            <a:endParaRPr lang="en-US" altLang="zh-TW" sz="430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</a:endParaRPr>
          </a:p>
          <a:p>
            <a:r>
              <a:rPr lang="en-US" altLang="zh-TW" sz="4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Fast</a:t>
            </a:r>
            <a:r>
              <a:rPr lang="zh-TW" altLang="en-US" sz="4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sz="4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Start</a:t>
            </a:r>
            <a:r>
              <a:rPr lang="zh-TW" altLang="en-US" sz="4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sz="43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Kit</a:t>
            </a:r>
            <a:endParaRPr lang="zh-HK" altLang="en-US" sz="4300" dirty="0">
              <a:solidFill>
                <a:srgbClr val="000000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27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68636"/>
            <a:ext cx="12192000" cy="1600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48" tIns="60948" rIns="60948" bIns="60948" numCol="1" spcCol="50791" rtlCol="0" anchor="t">
            <a:spAutoFit/>
          </a:bodyPr>
          <a:lstStyle/>
          <a:p>
            <a:pPr algn="ctr" defTabSz="1218990" latinLnBrk="1" hangingPunct="0"/>
            <a:r>
              <a:rPr lang="zh-TW" altLang="en-US" sz="4800" dirty="0">
                <a:solidFill>
                  <a:srgbClr val="000000"/>
                </a:solidFill>
                <a:latin typeface="Century Gothic" panose="020B0502020202020204" pitchFamily="34" charset="0"/>
                <a:ea typeface="Apple LiGothic" pitchFamily="2" charset="-120"/>
                <a:sym typeface="Helvetica"/>
              </a:rPr>
              <a:t>團隊及零售增長</a:t>
            </a:r>
            <a:endParaRPr lang="en-US" altLang="zh-TW" sz="4800" dirty="0">
              <a:solidFill>
                <a:srgbClr val="000000"/>
              </a:solidFill>
              <a:latin typeface="Century Gothic" panose="020B0502020202020204" pitchFamily="34" charset="0"/>
              <a:ea typeface="Apple LiGothic" pitchFamily="2" charset="-120"/>
              <a:sym typeface="Helvetica"/>
            </a:endParaRPr>
          </a:p>
          <a:p>
            <a:pPr algn="ctr" defTabSz="1218990" latinLnBrk="1" hangingPunct="0"/>
            <a:r>
              <a:rPr lang="en-US" altLang="zh-TW" sz="4800" dirty="0">
                <a:solidFill>
                  <a:srgbClr val="000000"/>
                </a:solidFill>
                <a:latin typeface="Century Gothic" panose="020B0502020202020204" pitchFamily="34" charset="0"/>
                <a:ea typeface="華康儷中黑" panose="020B0509000000000000" pitchFamily="49" charset="-120"/>
                <a:sym typeface="Helvetica"/>
              </a:rPr>
              <a:t>Growth in Team and Sales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9352" y="4000880"/>
            <a:ext cx="11713301" cy="2500461"/>
            <a:chOff x="179512" y="1275606"/>
            <a:chExt cx="8784976" cy="1875346"/>
          </a:xfrm>
        </p:grpSpPr>
        <p:grpSp>
          <p:nvGrpSpPr>
            <p:cNvPr id="3" name="Group 2"/>
            <p:cNvGrpSpPr/>
            <p:nvPr/>
          </p:nvGrpSpPr>
          <p:grpSpPr>
            <a:xfrm>
              <a:off x="4211049" y="1275606"/>
              <a:ext cx="4753439" cy="1861716"/>
              <a:chOff x="4139041" y="1275606"/>
              <a:chExt cx="4753439" cy="1861716"/>
            </a:xfrm>
          </p:grpSpPr>
          <p:sp>
            <p:nvSpPr>
              <p:cNvPr id="7" name="標題 1"/>
              <p:cNvSpPr txBox="1">
                <a:spLocks/>
              </p:cNvSpPr>
              <p:nvPr/>
            </p:nvSpPr>
            <p:spPr>
              <a:xfrm>
                <a:off x="4139041" y="2067694"/>
                <a:ext cx="4753439" cy="10696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45718" tIns="45718" rIns="45718" bIns="45718">
                <a:normAutofit/>
              </a:bodyPr>
              <a:lstStyle>
                <a:lvl1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2pPr>
                <a:lvl3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3pPr>
                <a:lvl4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4pPr>
                <a:lvl5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5pPr>
                <a:lvl6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6pPr>
                <a:lvl7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7pPr>
                <a:lvl8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8pPr>
                <a:lvl9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9pPr>
              </a:lstStyle>
              <a:p>
                <a:r>
                  <a:rPr lang="zh-TW" altLang="en-US" sz="3200" kern="0" dirty="0" smtClean="0">
                    <a:solidFill>
                      <a:prstClr val="black"/>
                    </a:solidFill>
                    <a:latin typeface="Century Gothic" panose="020B0502020202020204" pitchFamily="34" charset="0"/>
                    <a:ea typeface="Apple LiGothic" pitchFamily="2" charset="-120"/>
                  </a:rPr>
                  <a:t>新超連鎖™店主</a:t>
                </a:r>
                <a:br>
                  <a:rPr lang="zh-TW" altLang="en-US" sz="3200" kern="0" dirty="0" smtClean="0">
                    <a:solidFill>
                      <a:prstClr val="black"/>
                    </a:solidFill>
                    <a:latin typeface="Century Gothic" panose="020B0502020202020204" pitchFamily="34" charset="0"/>
                    <a:ea typeface="Apple LiGothic" pitchFamily="2" charset="-120"/>
                  </a:rPr>
                </a:br>
                <a:r>
                  <a:rPr lang="en-US" altLang="zh-TW" sz="2700" kern="0" dirty="0" smtClean="0">
                    <a:solidFill>
                      <a:prstClr val="black"/>
                    </a:solidFill>
                    <a:latin typeface="Century Gothic" panose="020B0502020202020204" pitchFamily="34" charset="0"/>
                    <a:ea typeface="華康儷中黑" panose="020B0509000000000000" pitchFamily="49" charset="-120"/>
                  </a:rPr>
                  <a:t>New UFO</a:t>
                </a:r>
                <a:endParaRPr lang="zh-HK" altLang="en-US" sz="2400" kern="0" dirty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364088" y="1275606"/>
                <a:ext cx="2160240" cy="9233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algn="ctr" defTabSz="1218990" latinLnBrk="1" hangingPunct="0"/>
                <a:r>
                  <a:rPr lang="en-US" altLang="zh-TW" sz="7200" b="1" dirty="0">
                    <a:solidFill>
                      <a:srgbClr val="C0504D">
                        <a:lumMod val="75000"/>
                      </a:srgbClr>
                    </a:solidFill>
                    <a:latin typeface="Century Gothic" panose="020B0502020202020204" pitchFamily="34" charset="0"/>
                    <a:sym typeface="Helvetica"/>
                  </a:rPr>
                  <a:t>↑40%</a:t>
                </a:r>
                <a:endParaRPr lang="en-US" sz="7200" b="1" dirty="0">
                  <a:solidFill>
                    <a:srgbClr val="C0504D">
                      <a:lumMod val="75000"/>
                    </a:srgbClr>
                  </a:solidFill>
                  <a:latin typeface="Century Gothic" panose="020B0502020202020204" pitchFamily="34" charset="0"/>
                  <a:sym typeface="Helvetica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79512" y="1289236"/>
              <a:ext cx="4753439" cy="1861716"/>
              <a:chOff x="4139041" y="1275606"/>
              <a:chExt cx="4753439" cy="1861716"/>
            </a:xfrm>
          </p:grpSpPr>
          <p:sp>
            <p:nvSpPr>
              <p:cNvPr id="18" name="標題 1"/>
              <p:cNvSpPr txBox="1">
                <a:spLocks/>
              </p:cNvSpPr>
              <p:nvPr/>
            </p:nvSpPr>
            <p:spPr>
              <a:xfrm>
                <a:off x="4139041" y="2067694"/>
                <a:ext cx="4753439" cy="10696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45718" tIns="45718" rIns="45718" bIns="45718">
                <a:normAutofit/>
              </a:bodyPr>
              <a:lstStyle>
                <a:lvl1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2pPr>
                <a:lvl3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3pPr>
                <a:lvl4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4pPr>
                <a:lvl5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5pPr>
                <a:lvl6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6pPr>
                <a:lvl7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7pPr>
                <a:lvl8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8pPr>
                <a:lvl9pPr algn="ctr" defTabSz="457200">
                  <a:defRPr sz="2800">
                    <a:solidFill>
                      <a:srgbClr val="86754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9pPr>
              </a:lstStyle>
              <a:p>
                <a:r>
                  <a:rPr lang="zh-TW" altLang="en-US" sz="3600" kern="0" dirty="0" smtClean="0">
                    <a:solidFill>
                      <a:prstClr val="black"/>
                    </a:solidFill>
                    <a:latin typeface="Century Gothic" panose="020B0502020202020204" pitchFamily="34" charset="0"/>
                    <a:ea typeface="Apple LiGothic" pitchFamily="2" charset="-120"/>
                  </a:rPr>
                  <a:t>零售</a:t>
                </a:r>
                <a:endParaRPr lang="en-US" altLang="zh-HK" sz="3600" kern="0" dirty="0" smtClean="0">
                  <a:solidFill>
                    <a:prstClr val="black"/>
                  </a:solidFill>
                  <a:latin typeface="Century Gothic" panose="020B0502020202020204" pitchFamily="34" charset="0"/>
                  <a:ea typeface="Apple LiGothic" pitchFamily="2" charset="-120"/>
                </a:endParaRPr>
              </a:p>
              <a:p>
                <a:r>
                  <a:rPr lang="en-US" altLang="zh-HK" sz="3200" kern="0" dirty="0" smtClean="0">
                    <a:solidFill>
                      <a:prstClr val="black"/>
                    </a:solidFill>
                    <a:latin typeface="Century Gothic" panose="020B0502020202020204" pitchFamily="34" charset="0"/>
                    <a:ea typeface="華康儷中黑" panose="020B0509000000000000" pitchFamily="49" charset="-120"/>
                  </a:rPr>
                  <a:t>Retail</a:t>
                </a:r>
                <a:endParaRPr lang="zh-HK" altLang="en-US" sz="3200" kern="0" dirty="0" smtClean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364088" y="1275606"/>
                <a:ext cx="2160240" cy="9233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algn="ctr" defTabSz="1218990" latinLnBrk="1" hangingPunct="0"/>
                <a:r>
                  <a:rPr lang="en-US" altLang="zh-TW" sz="7200" b="1" dirty="0">
                    <a:solidFill>
                      <a:srgbClr val="C0504D">
                        <a:lumMod val="75000"/>
                      </a:srgbClr>
                    </a:solidFill>
                    <a:latin typeface="Century Gothic" panose="020B0502020202020204" pitchFamily="34" charset="0"/>
                    <a:sym typeface="Helvetica"/>
                  </a:rPr>
                  <a:t>↑40%</a:t>
                </a:r>
                <a:endParaRPr lang="en-US" sz="7200" b="1" dirty="0">
                  <a:solidFill>
                    <a:srgbClr val="C0504D">
                      <a:lumMod val="75000"/>
                    </a:srgbClr>
                  </a:solidFill>
                  <a:latin typeface="Century Gothic" panose="020B0502020202020204" pitchFamily="34" charset="0"/>
                  <a:sym typeface="Helvetica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39358" y="1714797"/>
            <a:ext cx="6337919" cy="2482288"/>
            <a:chOff x="4139041" y="1275606"/>
            <a:chExt cx="4753439" cy="1861716"/>
          </a:xfrm>
        </p:grpSpPr>
        <p:sp>
          <p:nvSpPr>
            <p:cNvPr id="21" name="標題 1"/>
            <p:cNvSpPr txBox="1">
              <a:spLocks/>
            </p:cNvSpPr>
            <p:nvPr/>
          </p:nvSpPr>
          <p:spPr>
            <a:xfrm>
              <a:off x="4139041" y="2067694"/>
              <a:ext cx="4753439" cy="10696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8" tIns="45718" rIns="45718" bIns="45718">
              <a:normAutofit/>
            </a:bodyPr>
            <a:lstStyle>
              <a:lvl1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  <a:lvl2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2pPr>
              <a:lvl3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3pPr>
              <a:lvl4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4pPr>
              <a:lvl5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5pPr>
              <a:lvl6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6pPr>
              <a:lvl7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7pPr>
              <a:lvl8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8pPr>
              <a:lvl9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9pPr>
            </a:lstStyle>
            <a:p>
              <a:r>
                <a:rPr lang="en-US" altLang="zh-TW" sz="2700" kern="0" dirty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rPr>
                <a:t>MOTIVES</a:t>
              </a:r>
              <a:r>
                <a:rPr lang="en-US" altLang="zh-TW" sz="2700" kern="0" dirty="0">
                  <a:solidFill>
                    <a:prstClr val="black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®</a:t>
              </a:r>
              <a:r>
                <a:rPr lang="zh-TW" altLang="en-US" sz="3200" kern="0" dirty="0">
                  <a:solidFill>
                    <a:prstClr val="black"/>
                  </a:solidFill>
                  <a:latin typeface="Century Gothic" panose="020B0502020202020204" pitchFamily="34" charset="0"/>
                  <a:ea typeface="Apple LiGothic" pitchFamily="2" charset="-120"/>
                </a:rPr>
                <a:t>瑰麗化妝掃套裝</a:t>
              </a:r>
              <a:r>
                <a:rPr lang="en-US" altLang="zh-TW" sz="3200" kern="0" dirty="0">
                  <a:solidFill>
                    <a:prstClr val="black"/>
                  </a:solidFill>
                  <a:latin typeface="Century Gothic" panose="020B0502020202020204" pitchFamily="34" charset="0"/>
                  <a:ea typeface="Apple LiGothic" pitchFamily="2" charset="-120"/>
                </a:rPr>
                <a:t/>
              </a:r>
              <a:br>
                <a:rPr lang="en-US" altLang="zh-TW" sz="3200" kern="0" dirty="0">
                  <a:solidFill>
                    <a:prstClr val="black"/>
                  </a:solidFill>
                  <a:latin typeface="Century Gothic" panose="020B0502020202020204" pitchFamily="34" charset="0"/>
                  <a:ea typeface="Apple LiGothic" pitchFamily="2" charset="-120"/>
                </a:rPr>
              </a:br>
              <a:r>
                <a:rPr lang="en-US" altLang="zh-TW" sz="2700" kern="0" dirty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rPr>
                <a:t>8-Piece Deluxe Brush Set</a:t>
              </a:r>
              <a:endParaRPr lang="en-US" altLang="zh-TW" sz="3200" kern="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64088" y="1275606"/>
              <a:ext cx="2160240" cy="923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algn="ctr" defTabSz="1218990" latinLnBrk="1" hangingPunct="0"/>
              <a:r>
                <a:rPr lang="en-US" altLang="zh-TW" sz="7200" b="1" dirty="0">
                  <a:solidFill>
                    <a:srgbClr val="C0504D">
                      <a:lumMod val="75000"/>
                    </a:srgbClr>
                  </a:solidFill>
                  <a:latin typeface="Century Gothic" panose="020B0502020202020204" pitchFamily="34" charset="0"/>
                  <a:sym typeface="Helvetica"/>
                </a:rPr>
                <a:t>↑20%</a:t>
              </a:r>
              <a:endParaRPr lang="en-US" sz="7200" b="1" dirty="0">
                <a:solidFill>
                  <a:srgbClr val="C0504D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11966" y="1714797"/>
            <a:ext cx="6337919" cy="2482288"/>
            <a:chOff x="4139041" y="1275606"/>
            <a:chExt cx="4753439" cy="1861716"/>
          </a:xfrm>
        </p:grpSpPr>
        <p:sp>
          <p:nvSpPr>
            <p:cNvPr id="25" name="標題 1"/>
            <p:cNvSpPr txBox="1">
              <a:spLocks/>
            </p:cNvSpPr>
            <p:nvPr/>
          </p:nvSpPr>
          <p:spPr>
            <a:xfrm>
              <a:off x="4139041" y="2067694"/>
              <a:ext cx="4753439" cy="10696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8" tIns="45718" rIns="45718" bIns="45718">
              <a:normAutofit/>
            </a:bodyPr>
            <a:lstStyle>
              <a:lvl1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  <a:lvl2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2pPr>
              <a:lvl3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3pPr>
              <a:lvl4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4pPr>
              <a:lvl5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5pPr>
              <a:lvl6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6pPr>
              <a:lvl7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7pPr>
              <a:lvl8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8pPr>
              <a:lvl9pPr algn="ctr" defTabSz="457200">
                <a:defRPr sz="2800">
                  <a:solidFill>
                    <a:srgbClr val="86754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9pPr>
            </a:lstStyle>
            <a:p>
              <a:r>
                <a:rPr lang="en-US" altLang="zh-HK" sz="2700" kern="0" dirty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rPr>
                <a:t>Motives</a:t>
              </a:r>
              <a:r>
                <a:rPr lang="en-US" altLang="zh-HK" sz="2700" kern="0" dirty="0">
                  <a:solidFill>
                    <a:prstClr val="black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®</a:t>
              </a:r>
              <a:r>
                <a:rPr lang="zh-TW" altLang="en-US" sz="3200" kern="0" dirty="0">
                  <a:solidFill>
                    <a:prstClr val="black"/>
                  </a:solidFill>
                  <a:latin typeface="Century Gothic" panose="020B0502020202020204" pitchFamily="34" charset="0"/>
                  <a:ea typeface="Apple LiGothic" pitchFamily="2" charset="-120"/>
                </a:rPr>
                <a:t>磨砂修護唇膏</a:t>
              </a:r>
              <a:endParaRPr lang="en-US" altLang="zh-TW" sz="3200" kern="0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</a:endParaRPr>
            </a:p>
            <a:p>
              <a:r>
                <a:rPr lang="en-US" altLang="zh-TW" sz="2700" kern="0" dirty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rPr>
                <a:t>Lip Pumice</a:t>
              </a:r>
              <a:endParaRPr lang="zh-HK" altLang="en-US" sz="2700" kern="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64088" y="1275606"/>
              <a:ext cx="2160240" cy="923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algn="ctr" defTabSz="1218990" latinLnBrk="1" hangingPunct="0"/>
              <a:r>
                <a:rPr lang="en-US" altLang="zh-TW" sz="7200" b="1" dirty="0">
                  <a:solidFill>
                    <a:srgbClr val="C0504D">
                      <a:lumMod val="75000"/>
                    </a:srgbClr>
                  </a:solidFill>
                  <a:latin typeface="Century Gothic" panose="020B0502020202020204" pitchFamily="34" charset="0"/>
                  <a:sym typeface="Helvetica"/>
                </a:rPr>
                <a:t>↑30%</a:t>
              </a:r>
              <a:endParaRPr lang="en-US" sz="7200" b="1" dirty="0">
                <a:solidFill>
                  <a:srgbClr val="C0504D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617" y="164637"/>
            <a:ext cx="12192000" cy="1143000"/>
          </a:xfrm>
        </p:spPr>
        <p:txBody>
          <a:bodyPr>
            <a:noAutofit/>
          </a:bodyPr>
          <a:lstStyle/>
          <a:p>
            <a:pPr algn="r"/>
            <a:r>
              <a:rPr lang="en-US" altLang="zh-TW" sz="4800" dirty="0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</a:t>
            </a:r>
            <a:r>
              <a:rPr lang="en-US" altLang="zh-TW" sz="4800" dirty="0">
                <a:solidFill>
                  <a:schemeClr val="tx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br>
              <a:rPr lang="en-US" altLang="zh-TW" sz="4800" dirty="0">
                <a:solidFill>
                  <a:schemeClr val="tx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zh-TW" altLang="en-US" sz="4800" dirty="0">
                <a:solidFill>
                  <a:schemeClr val="tx1"/>
                </a:solidFill>
                <a:latin typeface="Century Gothic" panose="020B0502020202020204" pitchFamily="34" charset="0"/>
                <a:ea typeface="Apple LiGothic" pitchFamily="2" charset="-120"/>
              </a:rPr>
              <a:t>授證訓練員</a:t>
            </a:r>
            <a:r>
              <a:rPr lang="zh-TW" altLang="en-US" sz="4800" dirty="0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sz="4800" dirty="0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/>
            </a:r>
            <a:br>
              <a:rPr lang="en-US" altLang="zh-TW" sz="4800" dirty="0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Certified </a:t>
            </a:r>
            <a:br>
              <a:rPr lang="en-US" altLang="zh-TW" dirty="0" smtClean="0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Trainers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717061" y="4389101"/>
            <a:ext cx="1706867" cy="2273478"/>
            <a:chOff x="6667860" y="3524772"/>
            <a:chExt cx="2215027" cy="29503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5" b="5179"/>
            <a:stretch/>
          </p:blipFill>
          <p:spPr>
            <a:xfrm>
              <a:off x="6667860" y="3524772"/>
              <a:ext cx="2215027" cy="26000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053211" y="6035752"/>
              <a:ext cx="1425382" cy="439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Pat Chan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19936" y="4389101"/>
            <a:ext cx="1724408" cy="2273478"/>
            <a:chOff x="8675478" y="3421178"/>
            <a:chExt cx="2237792" cy="29503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8725327" y="3421178"/>
              <a:ext cx="2063348" cy="25755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8675478" y="5932158"/>
              <a:ext cx="2237792" cy="439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Sandy Kam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344139" y="4389105"/>
            <a:ext cx="1876624" cy="2253618"/>
            <a:chOff x="10560299" y="3435859"/>
            <a:chExt cx="2435326" cy="2924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4" b="10037"/>
            <a:stretch/>
          </p:blipFill>
          <p:spPr>
            <a:xfrm>
              <a:off x="10628326" y="3435859"/>
              <a:ext cx="1993514" cy="25608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10560299" y="5921066"/>
              <a:ext cx="2435326" cy="439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Andy Leung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39304" y="72404"/>
            <a:ext cx="1764408" cy="2347255"/>
            <a:chOff x="-114120" y="139174"/>
            <a:chExt cx="2044376" cy="2719707"/>
          </a:xfrm>
        </p:grpSpPr>
        <p:pic>
          <p:nvPicPr>
            <p:cNvPr id="13" name="Picture 3" descr="M:\Motives\MCT Trainer photos\Helen Lin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75" r="6478" b="53759"/>
            <a:stretch/>
          </p:blipFill>
          <p:spPr bwMode="auto">
            <a:xfrm>
              <a:off x="-114120" y="139174"/>
              <a:ext cx="2044376" cy="246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63399" y="2466607"/>
              <a:ext cx="1951694" cy="392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Helen Lin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328" y="2368463"/>
            <a:ext cx="1641085" cy="2105967"/>
            <a:chOff x="7357816" y="558955"/>
            <a:chExt cx="1901485" cy="2440133"/>
          </a:xfrm>
        </p:grpSpPr>
        <p:pic>
          <p:nvPicPr>
            <p:cNvPr id="16" name="Picture 9" descr="M:\Motives\MCT Trainer photos\Tammy Liu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290" t="20905" r="11691" b="7387"/>
            <a:stretch/>
          </p:blipFill>
          <p:spPr bwMode="auto">
            <a:xfrm>
              <a:off x="7611431" y="558955"/>
              <a:ext cx="1596113" cy="21189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357816" y="2606814"/>
              <a:ext cx="1901485" cy="392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Tammy </a:t>
              </a:r>
              <a:r>
                <a:rPr lang="en-US" sz="16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Lui</a:t>
              </a:r>
              <a:endParaRPr lang="en-US" sz="16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27917" y="164644"/>
            <a:ext cx="1973635" cy="2255011"/>
            <a:chOff x="4443441" y="389647"/>
            <a:chExt cx="2286801" cy="2612826"/>
          </a:xfrm>
        </p:grpSpPr>
        <p:pic>
          <p:nvPicPr>
            <p:cNvPr id="22" name="Picture 7" descr="M:\Motives\MCT Trainer photos\Reginia Wong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16204" b="10023"/>
            <a:stretch/>
          </p:blipFill>
          <p:spPr bwMode="auto">
            <a:xfrm>
              <a:off x="4616584" y="389647"/>
              <a:ext cx="1924244" cy="22966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443441" y="2610199"/>
              <a:ext cx="2286801" cy="392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Reginia Wong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62528" y="100892"/>
            <a:ext cx="1713792" cy="2318763"/>
            <a:chOff x="2992797" y="351674"/>
            <a:chExt cx="1985730" cy="2686694"/>
          </a:xfrm>
        </p:grpSpPr>
        <p:pic>
          <p:nvPicPr>
            <p:cNvPr id="25" name="Picture 8" descr="M:\Motives\MCT Trainer photos\Rose Wong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7" r="5011" b="50000"/>
            <a:stretch/>
          </p:blipFill>
          <p:spPr bwMode="auto">
            <a:xfrm>
              <a:off x="2992797" y="351674"/>
              <a:ext cx="1887374" cy="23528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992797" y="2646094"/>
              <a:ext cx="1985730" cy="392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Rose Wong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11693" y="2084858"/>
            <a:ext cx="2112235" cy="2408043"/>
            <a:chOff x="-450141" y="2189340"/>
            <a:chExt cx="2569768" cy="2929650"/>
          </a:xfrm>
        </p:grpSpPr>
        <p:pic>
          <p:nvPicPr>
            <p:cNvPr id="31" name="Picture 13" descr="M:\Motives\MCT Trainer photos\Angela Smith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721" t="-6771" r="14721" b="35545"/>
            <a:stretch/>
          </p:blipFill>
          <p:spPr bwMode="auto">
            <a:xfrm>
              <a:off x="-450141" y="2189340"/>
              <a:ext cx="2452959" cy="26407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-118984" y="4707102"/>
              <a:ext cx="2238611" cy="41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Angela Smith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08160" y="4389120"/>
            <a:ext cx="1499541" cy="2258767"/>
            <a:chOff x="6838009" y="2403011"/>
            <a:chExt cx="1824355" cy="2748039"/>
          </a:xfrm>
        </p:grpSpPr>
        <p:pic>
          <p:nvPicPr>
            <p:cNvPr id="34" name="Picture 15" descr="M:\Motives\MCT Trainer photos\Asa Ng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7175"/>
            <a:stretch/>
          </p:blipFill>
          <p:spPr bwMode="auto">
            <a:xfrm>
              <a:off x="6838009" y="2403011"/>
              <a:ext cx="1824355" cy="25357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017908" y="4739162"/>
              <a:ext cx="1527648" cy="41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Asa 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9358" y="4443510"/>
            <a:ext cx="1454559" cy="2219087"/>
            <a:chOff x="5267579" y="2576912"/>
            <a:chExt cx="1769628" cy="2699764"/>
          </a:xfrm>
        </p:grpSpPr>
        <p:pic>
          <p:nvPicPr>
            <p:cNvPr id="37" name="Picture 4" descr="M:\Motives\MCT Trainer photos\Ho Shun Yin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579" y="2576912"/>
              <a:ext cx="1769628" cy="23595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5384386" y="4864788"/>
              <a:ext cx="1527650" cy="41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May Ho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041672" y="2219428"/>
            <a:ext cx="2222680" cy="2287071"/>
            <a:chOff x="3429972" y="2461425"/>
            <a:chExt cx="2704132" cy="2782474"/>
          </a:xfrm>
        </p:grpSpPr>
        <p:pic>
          <p:nvPicPr>
            <p:cNvPr id="40" name="Picture 2" descr="M:\Motives\MCT Trainer photos\Claudia Chow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454"/>
            <a:stretch/>
          </p:blipFill>
          <p:spPr bwMode="auto">
            <a:xfrm>
              <a:off x="3698666" y="2461425"/>
              <a:ext cx="2131821" cy="24477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3429972" y="4832011"/>
              <a:ext cx="2704132" cy="41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Claudia Chow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19937" y="2282373"/>
            <a:ext cx="1682035" cy="2195809"/>
            <a:chOff x="1891001" y="2434512"/>
            <a:chExt cx="2046377" cy="2671434"/>
          </a:xfrm>
        </p:grpSpPr>
        <p:pic>
          <p:nvPicPr>
            <p:cNvPr id="43" name="Picture 14" descr="M:\Motives\MCT Trainer photos\Angie Chou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24" t="8203" r="13932"/>
            <a:stretch/>
          </p:blipFill>
          <p:spPr bwMode="auto">
            <a:xfrm>
              <a:off x="1951653" y="2434512"/>
              <a:ext cx="1903815" cy="23893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1891001" y="4694059"/>
              <a:ext cx="2046377" cy="411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Angie Chou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99724" y="140030"/>
            <a:ext cx="1810677" cy="2279625"/>
            <a:chOff x="1732596" y="419792"/>
            <a:chExt cx="2237854" cy="2817433"/>
          </a:xfrm>
        </p:grpSpPr>
        <p:sp>
          <p:nvSpPr>
            <p:cNvPr id="29" name="TextBox 28"/>
            <p:cNvSpPr txBox="1"/>
            <p:nvPr/>
          </p:nvSpPr>
          <p:spPr>
            <a:xfrm>
              <a:off x="1860043" y="2818800"/>
              <a:ext cx="2008462" cy="41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Mony</a:t>
              </a:r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Ung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0"/>
            <a:stretch/>
          </p:blipFill>
          <p:spPr>
            <a:xfrm>
              <a:off x="1732596" y="419792"/>
              <a:ext cx="2237854" cy="25214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143340" y="110722"/>
            <a:ext cx="1561909" cy="2308926"/>
            <a:chOff x="96326" y="995789"/>
            <a:chExt cx="1115649" cy="1649234"/>
          </a:xfrm>
        </p:grpSpPr>
        <p:pic>
          <p:nvPicPr>
            <p:cNvPr id="1026" name="Picture 2" descr="C:\Users\sidneyt\Desktop\326399_10150500144640466_636107128_o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26" y="995789"/>
              <a:ext cx="1115649" cy="14937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179512" y="2403199"/>
              <a:ext cx="941745" cy="241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Jane He</a:t>
              </a:r>
            </a:p>
          </p:txBody>
        </p:sp>
      </p:grpSp>
      <p:sp>
        <p:nvSpPr>
          <p:cNvPr id="4" name="AutoShape 2" descr="blob:https%3A//web.whatsapp.com/b6023b48-2222-49aa-a835-aaa5c014ac20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/>
          <a:p>
            <a:pPr defTabSz="121899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AutoShape 4" descr="blob:https%3A//web.whatsapp.com/b6023b48-2222-49aa-a835-aaa5c014ac20"/>
          <p:cNvSpPr>
            <a:spLocks noChangeAspect="1" noChangeArrowheads="1"/>
          </p:cNvSpPr>
          <p:nvPr/>
        </p:nvSpPr>
        <p:spPr bwMode="auto">
          <a:xfrm>
            <a:off x="410633" y="10592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/>
          <a:p>
            <a:pPr defTabSz="121899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7" name="AutoShape 6" descr="blob:https%3A//web.whatsapp.com/b6023b48-2222-49aa-a835-aaa5c014ac20"/>
          <p:cNvSpPr>
            <a:spLocks noChangeAspect="1" noChangeArrowheads="1"/>
          </p:cNvSpPr>
          <p:nvPr/>
        </p:nvSpPr>
        <p:spPr bwMode="auto">
          <a:xfrm>
            <a:off x="613833" y="213792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/>
          <a:p>
            <a:pPr defTabSz="121899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79518" y="2372883"/>
            <a:ext cx="1824201" cy="2105300"/>
            <a:chOff x="1259632" y="1779662"/>
            <a:chExt cx="1368151" cy="1578975"/>
          </a:xfrm>
        </p:grpSpPr>
        <p:sp>
          <p:nvSpPr>
            <p:cNvPr id="20" name="TextBox 19"/>
            <p:cNvSpPr txBox="1"/>
            <p:nvPr/>
          </p:nvSpPr>
          <p:spPr>
            <a:xfrm>
              <a:off x="1342439" y="3104721"/>
              <a:ext cx="128534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90"/>
              <a:r>
                <a:rPr lang="en-US" sz="16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Kero</a:t>
              </a:r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Chan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779662"/>
              <a:ext cx="1361439" cy="14401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36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ive Instgram Pag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902" y="-1"/>
            <a:ext cx="595312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176990"/>
            <a:ext cx="6238875" cy="6810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 defTabSz="913901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8902" y="6176964"/>
            <a:ext cx="5953127" cy="68103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 defTabSz="91390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6176964"/>
            <a:ext cx="6238875" cy="68103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 defTabSz="91390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700" y="322525"/>
            <a:ext cx="10515600" cy="1205057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6700" y="162310"/>
            <a:ext cx="10515600" cy="1205057"/>
          </a:xfrm>
          <a:prstGeom prst="rect">
            <a:avLst/>
          </a:prstGeom>
        </p:spPr>
        <p:txBody>
          <a:bodyPr vert="horz" lIns="91396" tIns="45718" rIns="91396" bIns="4571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社交媒體</a:t>
            </a:r>
          </a:p>
          <a:p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SOCIAL MEDIA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5969" y="1492260"/>
            <a:ext cx="5188859" cy="830997"/>
          </a:xfrm>
          <a:prstGeom prst="rect">
            <a:avLst/>
          </a:prstGeom>
        </p:spPr>
        <p:txBody>
          <a:bodyPr wrap="square" lIns="91396" tIns="45718" rIns="91396" bIns="45718">
            <a:spAutoFit/>
          </a:bodyPr>
          <a:lstStyle/>
          <a:p>
            <a:pPr defTabSz="913901"/>
            <a:r>
              <a:rPr lang="en-US" sz="2400" i="1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Will Or</a:t>
            </a:r>
            <a:r>
              <a:rPr lang="zh-TW" altLang="en-US" sz="2400" i="1" dirty="0">
                <a:solidFill>
                  <a:prstClr val="black"/>
                </a:solidFill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的個人社交網站</a:t>
            </a:r>
            <a:endParaRPr lang="en-US" sz="2400" i="1" dirty="0">
              <a:solidFill>
                <a:prstClr val="black"/>
              </a:solidFill>
              <a:latin typeface="Century Gothic" panose="020B0502020202020204" pitchFamily="34" charset="0"/>
              <a:ea typeface="Apple LiGothic" pitchFamily="2" charset="-120"/>
              <a:cs typeface="Times New Roman"/>
            </a:endParaRPr>
          </a:p>
          <a:p>
            <a:pPr defTabSz="913901"/>
            <a:r>
              <a:rPr lang="en-US" sz="2400" i="1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Will </a:t>
            </a:r>
            <a:r>
              <a:rPr lang="en-US" sz="2400" i="1" dirty="0" err="1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Or’s</a:t>
            </a:r>
            <a:r>
              <a:rPr lang="en-US" sz="2400" i="1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Personal Page, including: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387378" y="1393647"/>
            <a:ext cx="53911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890" y="2607178"/>
            <a:ext cx="852199" cy="852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727" y="2624291"/>
            <a:ext cx="852199" cy="852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r="7703"/>
          <a:stretch/>
        </p:blipFill>
        <p:spPr bwMode="auto">
          <a:xfrm>
            <a:off x="851200" y="2643342"/>
            <a:ext cx="937037" cy="824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/>
          <p:cNvCxnSpPr/>
          <p:nvPr/>
        </p:nvCxnSpPr>
        <p:spPr>
          <a:xfrm>
            <a:off x="425476" y="3946347"/>
            <a:ext cx="53911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7352" y="4076729"/>
            <a:ext cx="8329613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SHE.COM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7352" y="4841765"/>
            <a:ext cx="8329613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BeautyExchange.com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83248" y="4180763"/>
            <a:ext cx="8329613" cy="523220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450,000 followers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5452" y="5511523"/>
            <a:ext cx="8329613" cy="523220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651,000 followers</a:t>
            </a:r>
          </a:p>
        </p:txBody>
      </p:sp>
      <p:pic>
        <p:nvPicPr>
          <p:cNvPr id="32" name="image8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9544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254" y="24"/>
            <a:ext cx="7844191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" y="0"/>
            <a:ext cx="7772403" cy="6858000"/>
          </a:xfrm>
          <a:prstGeom prst="rect">
            <a:avLst/>
          </a:prstGeom>
          <a:gradFill flip="none" rotWithShape="1">
            <a:gsLst>
              <a:gs pos="61000">
                <a:srgbClr val="0F0F13"/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6303" y="5184047"/>
            <a:ext cx="4873988" cy="1122959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Times New Roman"/>
            </a:endParaRPr>
          </a:p>
          <a:p>
            <a:pPr algn="ctr">
              <a:lnSpc>
                <a:spcPct val="120000"/>
              </a:lnSpc>
            </a:pPr>
            <a:r>
              <a:rPr lang="zh-TW" alt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請到</a:t>
            </a:r>
            <a:r>
              <a:rPr lang="en-US" altLang="zh-TW" sz="3600" dirty="0">
                <a:solidFill>
                  <a:schemeClr val="bg1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MOTIVES</a:t>
            </a:r>
            <a:r>
              <a:rPr lang="zh-TW" alt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展覽攤位</a:t>
            </a:r>
          </a:p>
          <a:p>
            <a:pPr algn="ctr">
              <a:lnSpc>
                <a:spcPct val="12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VISIT THE MOTIVES BOOTH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88"/>
          <a:stretch/>
        </p:blipFill>
        <p:spPr>
          <a:xfrm>
            <a:off x="476141" y="451517"/>
            <a:ext cx="4907145" cy="14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4421" r="882" b="7119"/>
          <a:stretch/>
        </p:blipFill>
        <p:spPr bwMode="auto">
          <a:xfrm>
            <a:off x="2" y="1"/>
            <a:ext cx="12293599" cy="691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3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pic>
        <p:nvPicPr>
          <p:cNvPr id="42" name="image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3918723"/>
            <a:ext cx="4489795" cy="298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2" y="2272733"/>
            <a:ext cx="3131225" cy="421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949" y="-2230516"/>
            <a:ext cx="4133387" cy="25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150" y="3926855"/>
            <a:ext cx="1954099" cy="293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63" y="7276540"/>
            <a:ext cx="2106500" cy="26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93503"/>
            <a:ext cx="3169515" cy="31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399"/>
            <a:ext cx="5898376" cy="393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79" y="2662280"/>
            <a:ext cx="6329924" cy="421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79" y="-7557"/>
            <a:ext cx="4013124" cy="266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25" y="-12280"/>
            <a:ext cx="2882739" cy="393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3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pic>
        <p:nvPicPr>
          <p:cNvPr id="42" name="image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26" name="Picture 2" descr="O:\Product_SC\Event - Share Info\Annual Convention\2016\Profile\Wil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17" y="391916"/>
            <a:ext cx="3553779" cy="5343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-432239" y="3109064"/>
            <a:ext cx="5903843" cy="113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6" tIns="45710" rIns="91376" bIns="45710">
            <a:spAutoFit/>
          </a:bodyPr>
          <a:lstStyle/>
          <a:p>
            <a:pPr algn="ctr" defTabSz="913676">
              <a:spcBef>
                <a:spcPts val="1200"/>
              </a:spcBef>
              <a:defRPr/>
            </a:pPr>
            <a:r>
              <a:rPr lang="zh-TW" altLang="en-US" sz="4400" dirty="0">
                <a:latin typeface="Century Gothic" panose="020B0502020202020204" pitchFamily="34" charset="0"/>
                <a:ea typeface="Apple LiGothic" pitchFamily="2" charset="-120"/>
                <a:cs typeface="Heiti TC Light"/>
              </a:rPr>
              <a:t>星級化妝師</a:t>
            </a:r>
            <a:r>
              <a:rPr lang="en-US" altLang="zh-TW" sz="4400" dirty="0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  <a:t/>
            </a:r>
            <a:br>
              <a:rPr lang="en-US" altLang="zh-TW" sz="4400" dirty="0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</a:br>
            <a:r>
              <a:rPr lang="en-US" altLang="zh-TW" sz="2400" dirty="0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  <a:t>Professional Makeup Artist</a:t>
            </a:r>
            <a:endParaRPr lang="en-US" sz="2400" b="1" dirty="0">
              <a:latin typeface="Century Gothic" panose="020B0502020202020204" pitchFamily="34" charset="0"/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-667664" y="2282503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6" tIns="45710" rIns="91376" bIns="45710">
            <a:spAutoFit/>
          </a:bodyPr>
          <a:lstStyle/>
          <a:p>
            <a:pPr algn="ctr" defTabSz="913676">
              <a:spcBef>
                <a:spcPct val="50000"/>
              </a:spcBef>
              <a:defRPr/>
            </a:pP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Heiti TC Light"/>
                <a:cs typeface="Heiti TC Light"/>
              </a:rPr>
              <a:t>WILL OR</a:t>
            </a:r>
          </a:p>
        </p:txBody>
      </p:sp>
    </p:spTree>
    <p:extLst>
      <p:ext uri="{BB962C8B-B14F-4D97-AF65-F5344CB8AC3E}">
        <p14:creationId xmlns:p14="http://schemas.microsoft.com/office/powerpoint/2010/main" val="178660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pic>
        <p:nvPicPr>
          <p:cNvPr id="42" name="image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293475" y="220723"/>
            <a:ext cx="8394252" cy="126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6" tIns="45710" rIns="91376" bIns="45710">
            <a:spAutoFit/>
          </a:bodyPr>
          <a:lstStyle/>
          <a:p>
            <a:pPr defTabSz="913676">
              <a:spcBef>
                <a:spcPts val="1200"/>
              </a:spcBef>
              <a:defRPr/>
            </a:pPr>
            <a:r>
              <a:rPr lang="en-US" altLang="zh-TW" sz="4400" dirty="0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  <a:t>Will </a:t>
            </a:r>
            <a:r>
              <a:rPr lang="en-US" altLang="zh-TW" sz="4400" dirty="0" err="1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  <a:t>Or’s</a:t>
            </a:r>
            <a:r>
              <a:rPr lang="zh-TW" altLang="en-US" sz="4400" dirty="0">
                <a:latin typeface="Century Gothic" panose="020B0502020202020204" pitchFamily="34" charset="0"/>
                <a:ea typeface="Apple LiGothic" pitchFamily="2" charset="-120"/>
                <a:cs typeface="Heiti TC Light"/>
              </a:rPr>
              <a:t>最喜愛的彩妝品</a:t>
            </a:r>
            <a:r>
              <a:rPr lang="en-US" altLang="zh-TW" sz="4400" dirty="0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  <a:t/>
            </a:r>
            <a:br>
              <a:rPr lang="en-US" altLang="zh-TW" sz="4400" dirty="0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</a:br>
            <a:r>
              <a:rPr lang="en-US" altLang="zh-TW" sz="3200" dirty="0">
                <a:latin typeface="Century Gothic" panose="020B0502020202020204" pitchFamily="34" charset="0"/>
                <a:ea typeface="華康儷中黑" panose="020B0509000000000000" pitchFamily="49" charset="-120"/>
                <a:cs typeface="Heiti TC Light"/>
              </a:rPr>
              <a:t>Favorite Cosmetic Products From Motives</a:t>
            </a:r>
            <a:endParaRPr lang="en-US" sz="3200" b="1" dirty="0">
              <a:latin typeface="Century Gothic" panose="020B0502020202020204" pitchFamily="34" charset="0"/>
              <a:ea typeface="華康儷中黑" panose="020B0509000000000000" pitchFamily="49" charset="-120"/>
              <a:cs typeface="Heiti TC Light"/>
            </a:endParaRPr>
          </a:p>
        </p:txBody>
      </p:sp>
      <p:pic>
        <p:nvPicPr>
          <p:cNvPr id="2050" name="Picture 2" descr="O:\Product_SC\Communications\Graphics\Products Image\Motives\Face\Liquid_mineral_fdn_GoldTex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73" y="2179049"/>
            <a:ext cx="2949579" cy="294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Product_SC\Communications\Graphics\Products Image\Motives\Face\Motives-US-Perfecting-Face-Prim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7" y="1854123"/>
            <a:ext cx="3267436" cy="326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318" y="5315889"/>
            <a:ext cx="2721428" cy="584775"/>
          </a:xfrm>
          <a:prstGeom prst="rect">
            <a:avLst/>
          </a:prstGeom>
          <a:noFill/>
        </p:spPr>
        <p:txBody>
          <a:bodyPr wrap="square" lIns="91392" tIns="45718" rIns="91392" bIns="45718" rtlCol="0">
            <a:spAutoFit/>
          </a:bodyPr>
          <a:lstStyle/>
          <a:p>
            <a:pPr algn="ctr"/>
            <a:r>
              <a:rPr lang="zh-TW" altLang="en-US" sz="1600" dirty="0">
                <a:latin typeface="Century Gothic" panose="020B0502020202020204" pitchFamily="34" charset="0"/>
                <a:ea typeface="Apple LiGothic" pitchFamily="2" charset="-120"/>
              </a:rPr>
              <a:t>無瑕美肌妝前底霜</a:t>
            </a:r>
            <a:endParaRPr lang="en-US" altLang="zh-TW" sz="1600" dirty="0">
              <a:latin typeface="Century Gothic" panose="020B0502020202020204" pitchFamily="34" charset="0"/>
              <a:ea typeface="Apple LiGothic" pitchFamily="2" charset="-120"/>
            </a:endParaRPr>
          </a:p>
          <a:p>
            <a:pPr algn="ctr"/>
            <a:r>
              <a:rPr lang="en-US" sz="16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Face Primer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7663" y="5312259"/>
            <a:ext cx="2721428" cy="584775"/>
          </a:xfrm>
          <a:prstGeom prst="rect">
            <a:avLst/>
          </a:prstGeom>
          <a:noFill/>
        </p:spPr>
        <p:txBody>
          <a:bodyPr wrap="square" lIns="91392" tIns="45718" rIns="91392" bIns="45718" rtlCol="0">
            <a:spAutoFit/>
          </a:bodyPr>
          <a:lstStyle/>
          <a:p>
            <a:pPr algn="ctr"/>
            <a:r>
              <a:rPr lang="zh-TW" altLang="en-US" sz="1600" dirty="0">
                <a:latin typeface="Century Gothic" panose="020B0502020202020204" pitchFamily="34" charset="0"/>
                <a:ea typeface="Apple LiGothic" pitchFamily="2" charset="-120"/>
              </a:rPr>
              <a:t>礦物粉底液</a:t>
            </a:r>
            <a:endParaRPr lang="en-US" altLang="zh-TW" sz="1600" dirty="0">
              <a:latin typeface="Century Gothic" panose="020B0502020202020204" pitchFamily="34" charset="0"/>
              <a:ea typeface="Apple LiGothic" pitchFamily="2" charset="-120"/>
            </a:endParaRPr>
          </a:p>
          <a:p>
            <a:pPr algn="ctr"/>
            <a:r>
              <a:rPr lang="en-US" sz="16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Mineral Foundation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8463" y="5304999"/>
            <a:ext cx="2721428" cy="584775"/>
          </a:xfrm>
          <a:prstGeom prst="rect">
            <a:avLst/>
          </a:prstGeom>
          <a:noFill/>
        </p:spPr>
        <p:txBody>
          <a:bodyPr wrap="square" lIns="91392" tIns="45718" rIns="91392" bIns="45718" rtlCol="0">
            <a:spAutoFit/>
          </a:bodyPr>
          <a:lstStyle/>
          <a:p>
            <a:pPr algn="ctr"/>
            <a:r>
              <a:rPr lang="zh-TW" altLang="en-US" sz="1600" dirty="0">
                <a:latin typeface="Century Gothic" panose="020B0502020202020204" pitchFamily="34" charset="0"/>
                <a:ea typeface="Apple LiGothic" pitchFamily="2" charset="-120"/>
              </a:rPr>
              <a:t>瞬間無瑕定妝噴霧</a:t>
            </a:r>
            <a:endParaRPr lang="en-US" altLang="zh-TW" sz="1600" dirty="0">
              <a:latin typeface="Century Gothic" panose="020B0502020202020204" pitchFamily="34" charset="0"/>
              <a:ea typeface="Apple LiGothic" pitchFamily="2" charset="-120"/>
            </a:endParaRPr>
          </a:p>
          <a:p>
            <a:pPr algn="ctr"/>
            <a:r>
              <a:rPr lang="en-US" sz="16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Makeup Setting Spray</a:t>
            </a:r>
          </a:p>
        </p:txBody>
      </p:sp>
      <p:pic>
        <p:nvPicPr>
          <p:cNvPr id="2053" name="Picture 5" descr="M:\All Brands\Motives\Motives by Loren Ridinger\10 Years Younger Makeup Setting Spray\Image\HK301FS-10yearsyounger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5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49" y="1738009"/>
            <a:ext cx="3548624" cy="354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4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V3A8200-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379575" y="0"/>
            <a:ext cx="990174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0"/>
            <a:ext cx="5160211" cy="6858000"/>
          </a:xfrm>
          <a:prstGeom prst="rect">
            <a:avLst/>
          </a:prstGeom>
          <a:gradFill flip="none" rotWithShape="1">
            <a:gsLst>
              <a:gs pos="61000">
                <a:srgbClr val="0F0F13"/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08"/>
          <a:stretch/>
        </p:blipFill>
        <p:spPr>
          <a:xfrm>
            <a:off x="8315190" y="5268753"/>
            <a:ext cx="3480559" cy="1121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75" y="561509"/>
            <a:ext cx="3470583" cy="56848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75148" y="494636"/>
            <a:ext cx="4367129" cy="1376968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3200" spc="60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SPRING  </a:t>
            </a:r>
          </a:p>
          <a:p>
            <a:pPr algn="r">
              <a:lnSpc>
                <a:spcPct val="80000"/>
              </a:lnSpc>
            </a:pPr>
            <a:r>
              <a:rPr lang="en-US" sz="3200" spc="60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SUMMER</a:t>
            </a:r>
          </a:p>
          <a:p>
            <a:pPr algn="r">
              <a:lnSpc>
                <a:spcPct val="80000"/>
              </a:lnSpc>
            </a:pPr>
            <a:r>
              <a:rPr lang="en-US" sz="3200" spc="600" dirty="0">
                <a:solidFill>
                  <a:srgbClr val="A1174E"/>
                </a:solidFill>
                <a:latin typeface="Century Gothic" panose="020B0502020202020204" pitchFamily="34" charset="0"/>
                <a:cs typeface="Times New Roman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4503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6007103"/>
            <a:ext cx="8687728" cy="85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7760" y="0"/>
            <a:ext cx="35042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232440" y="2313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Motives</a:t>
            </a:r>
            <a:r>
              <a:rPr lang="en-US" sz="3600" baseline="300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®</a:t>
            </a:r>
            <a:r>
              <a:rPr lang="zh-TW" altLang="en-US" sz="3600" dirty="0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眼影</a:t>
            </a:r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Pressed Eye Shadow </a:t>
            </a:r>
            <a:b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</a:br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&amp; Motives</a:t>
            </a:r>
            <a:r>
              <a:rPr lang="en-US" sz="3600" baseline="300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®</a:t>
            </a:r>
            <a:r>
              <a:rPr lang="zh-TW" altLang="en-US" sz="3600" dirty="0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瑰麗眼影</a:t>
            </a:r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Eye Illusions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1184428" y="3041409"/>
            <a:ext cx="151130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Paper Doll</a:t>
            </a:r>
          </a:p>
          <a:p>
            <a:pPr algn="ctr"/>
            <a:r>
              <a:rPr lang="en-US" sz="1600" i="1" dirty="0">
                <a:latin typeface="Century Gothic" panose="020B0502020202020204" pitchFamily="34" charset="0"/>
                <a:cs typeface="Times New Roman"/>
              </a:rPr>
              <a:t>HK191MES</a:t>
            </a: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5687153" y="3058017"/>
            <a:ext cx="1459035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Wildflower</a:t>
            </a:r>
          </a:p>
          <a:p>
            <a:pPr algn="ctr"/>
            <a:r>
              <a:rPr lang="en-US" sz="1600" i="1" dirty="0">
                <a:latin typeface="Century Gothic" panose="020B0502020202020204" pitchFamily="34" charset="0"/>
                <a:cs typeface="Times New Roman"/>
              </a:rPr>
              <a:t>HK214MES</a:t>
            </a:r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1220908" y="5108817"/>
            <a:ext cx="1390837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Rapture</a:t>
            </a:r>
          </a:p>
          <a:p>
            <a:pPr algn="ctr"/>
            <a:r>
              <a:rPr lang="en-US" sz="1600" i="1" dirty="0">
                <a:latin typeface="Century Gothic" panose="020B0502020202020204" pitchFamily="34" charset="0"/>
                <a:cs typeface="Times New Roman"/>
              </a:rPr>
              <a:t>HK100MEIS</a:t>
            </a:r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3426532" y="5108817"/>
            <a:ext cx="1485181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Fiction</a:t>
            </a:r>
          </a:p>
          <a:p>
            <a:pPr algn="ctr"/>
            <a:r>
              <a:rPr lang="en-US" sz="1600" i="1" dirty="0">
                <a:latin typeface="Century Gothic" panose="020B0502020202020204" pitchFamily="34" charset="0"/>
                <a:cs typeface="Times New Roman"/>
              </a:rPr>
              <a:t>HK101MEIS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5676464" y="5099233"/>
            <a:ext cx="1504165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Celestial</a:t>
            </a:r>
          </a:p>
          <a:p>
            <a:pPr algn="ctr"/>
            <a:r>
              <a:rPr lang="en-US" sz="1600" i="1" dirty="0">
                <a:latin typeface="Century Gothic" panose="020B0502020202020204" pitchFamily="34" charset="0"/>
                <a:cs typeface="Times New Roman"/>
              </a:rPr>
              <a:t>HK107MEIS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288423" y="6311850"/>
            <a:ext cx="3893772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i="1" dirty="0">
                <a:solidFill>
                  <a:srgbClr val="B10057"/>
                </a:solidFill>
                <a:latin typeface="Century Gothic" panose="020B0502020202020204" pitchFamily="34" charset="0"/>
                <a:cs typeface="Times New Roman"/>
              </a:rPr>
              <a:t>UC:$95.00  SR:$133.00  BV:7.75</a:t>
            </a:r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288453" y="6052729"/>
            <a:ext cx="2962777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900" b="1" i="1" dirty="0">
                <a:solidFill>
                  <a:schemeClr val="bg1"/>
                </a:solidFill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眼影</a:t>
            </a:r>
            <a:r>
              <a:rPr lang="zh-TW" altLang="en-US" sz="1900" b="1" i="1" dirty="0">
                <a:solidFill>
                  <a:schemeClr val="bg1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</a:t>
            </a:r>
            <a:r>
              <a:rPr lang="en-US" sz="1900" b="1" i="1" dirty="0">
                <a:solidFill>
                  <a:schemeClr val="bg1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PRESSED EYE SHADOW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44" y="655597"/>
            <a:ext cx="2607501" cy="427111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687727" y="6007101"/>
            <a:ext cx="3504272" cy="8508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932733" y="4819007"/>
            <a:ext cx="4367129" cy="1376968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SPRING | SUMMER </a:t>
            </a:r>
          </a:p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rgbClr val="A1174E"/>
                </a:solidFill>
                <a:latin typeface="Century Gothic" panose="020B0502020202020204" pitchFamily="34" charset="0"/>
                <a:cs typeface="Times New Roman"/>
              </a:rPr>
              <a:t>2016</a:t>
            </a: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4182197" y="6272117"/>
            <a:ext cx="4187107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900" i="1" dirty="0">
                <a:solidFill>
                  <a:srgbClr val="B10057"/>
                </a:solidFill>
                <a:latin typeface="Century Gothic" panose="020B0502020202020204" pitchFamily="34" charset="0"/>
                <a:cs typeface="Times New Roman"/>
              </a:rPr>
              <a:t>UC:$124.00  SR:$173.00  BV:11</a:t>
            </a:r>
          </a:p>
        </p:txBody>
      </p:sp>
      <p:sp>
        <p:nvSpPr>
          <p:cNvPr id="41" name="Title 3"/>
          <p:cNvSpPr txBox="1">
            <a:spLocks/>
          </p:cNvSpPr>
          <p:nvPr/>
        </p:nvSpPr>
        <p:spPr>
          <a:xfrm>
            <a:off x="4343864" y="6032046"/>
            <a:ext cx="4025437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1900" b="1" i="1" dirty="0">
                <a:solidFill>
                  <a:schemeClr val="bg1"/>
                </a:solidFill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瑰麗眼影</a:t>
            </a:r>
            <a:r>
              <a:rPr lang="zh-TW" altLang="en-US" sz="1900" b="1" i="1" dirty="0">
                <a:solidFill>
                  <a:schemeClr val="bg1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</a:t>
            </a:r>
            <a:r>
              <a:rPr lang="en-US" sz="1900" b="1" i="1" dirty="0">
                <a:solidFill>
                  <a:schemeClr val="bg1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EYE ILLUSIONS</a:t>
            </a:r>
          </a:p>
        </p:txBody>
      </p:sp>
      <p:pic>
        <p:nvPicPr>
          <p:cNvPr id="42" name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964" y="6260844"/>
            <a:ext cx="1822677" cy="5537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27" name="Picture 3" descr="M:\All Brands\Motives\Motives by Loren Ridinger\Pressed Eye Shadow\Image\HK214M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267" y="1377711"/>
            <a:ext cx="1828804" cy="18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All Brands\Motives\Motives by Loren Ridinger\Pressed Eye Shadow\Image\HK191M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603" y="1374167"/>
            <a:ext cx="1828804" cy="18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All Brands\Motives\Motives by Loren Ridinger\Pressed Eye Shadow\Image\HK206M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4019" y="1374167"/>
            <a:ext cx="1828804" cy="18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3"/>
          <p:cNvSpPr txBox="1">
            <a:spLocks/>
          </p:cNvSpPr>
          <p:nvPr/>
        </p:nvSpPr>
        <p:spPr>
          <a:xfrm>
            <a:off x="3452677" y="3056041"/>
            <a:ext cx="1459035" cy="522415"/>
          </a:xfrm>
          <a:prstGeom prst="rect">
            <a:avLst/>
          </a:prstGeom>
        </p:spPr>
        <p:txBody>
          <a:bodyPr vert="horz" lIns="91392" tIns="45718" rIns="91392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Deep End</a:t>
            </a:r>
          </a:p>
          <a:p>
            <a:pPr algn="ctr"/>
            <a:r>
              <a:rPr lang="en-US" sz="1600" i="1" dirty="0">
                <a:latin typeface="Century Gothic" panose="020B0502020202020204" pitchFamily="34" charset="0"/>
                <a:cs typeface="Times New Roman"/>
              </a:rPr>
              <a:t>HK206MES</a:t>
            </a:r>
          </a:p>
        </p:txBody>
      </p:sp>
      <p:pic>
        <p:nvPicPr>
          <p:cNvPr id="1030" name="Picture 6" descr="M:\All Brands\Motives\Motives by Loren Ridinger\Eye Illusions\image\HK107MEI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267" y="3435527"/>
            <a:ext cx="1828804" cy="18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M:\All Brands\Motives\Motives by Loren Ridinger\Eye Illusions\image\HK100MEI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603" y="3435527"/>
            <a:ext cx="1828804" cy="18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:\All Brands\Motives\Motives by Loren Ridinger\Eye Illusions\image\HK101MEI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7795" y="3435527"/>
            <a:ext cx="1828804" cy="18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0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6176993"/>
            <a:ext cx="6238875" cy="6810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6-01-18 at 8.14.36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876" y="0"/>
            <a:ext cx="59531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8905" y="6176964"/>
            <a:ext cx="5953127" cy="68103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5552" y="159065"/>
            <a:ext cx="10515600" cy="1325563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Motives</a:t>
            </a:r>
            <a:r>
              <a:rPr lang="en-US" sz="3600" baseline="300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®</a:t>
            </a:r>
            <a:r>
              <a:rPr lang="en-US" sz="3600" dirty="0">
                <a:latin typeface="Century Gothic" panose="020B0502020202020204" pitchFamily="34" charset="0"/>
                <a:ea typeface="華康儷中黑" panose="020B0509000000000000" pitchFamily="49" charset="-120"/>
                <a:cs typeface="Times New Roman"/>
              </a:rPr>
              <a:t> Maven</a:t>
            </a:r>
            <a:r>
              <a:rPr lang="zh-TW" altLang="en-US" sz="3600" dirty="0">
                <a:latin typeface="Century Gothic" panose="020B0502020202020204" pitchFamily="34" charset="0"/>
                <a:ea typeface="Apple LiGothic" pitchFamily="2" charset="-120"/>
                <a:cs typeface="Times New Roman"/>
              </a:rPr>
              <a:t>晶鑽閃粉</a:t>
            </a:r>
            <a:endParaRPr lang="en-US" altLang="zh-TW" sz="3600" dirty="0">
              <a:latin typeface="Century Gothic" panose="020B0502020202020204" pitchFamily="34" charset="0"/>
              <a:ea typeface="Apple LiGothic" pitchFamily="2" charset="-120"/>
              <a:cs typeface="Times New Roman"/>
            </a:endParaRPr>
          </a:p>
          <a:p>
            <a:r>
              <a:rPr lang="en-US" sz="3600" dirty="0">
                <a:latin typeface="Century Gothic" panose="020B0502020202020204" pitchFamily="34" charset="0"/>
                <a:cs typeface="Times New Roman"/>
              </a:rPr>
              <a:t>GEM SPARKLES</a:t>
            </a:r>
          </a:p>
        </p:txBody>
      </p:sp>
      <p:pic>
        <p:nvPicPr>
          <p:cNvPr id="11" name="Picture 10" descr="Motives-US-Motives-Maven-Gem-Sparkles-10GEMS-Morganite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32" y="1393699"/>
            <a:ext cx="3095575" cy="1633772"/>
          </a:xfrm>
          <a:prstGeom prst="rect">
            <a:avLst/>
          </a:prstGeom>
        </p:spPr>
      </p:pic>
      <p:pic>
        <p:nvPicPr>
          <p:cNvPr id="12" name="Picture 11" descr="Motives-US-Motives-Maven-Gem-Sparkles-11GEMS-Zirconia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092" y="2919359"/>
            <a:ext cx="3210535" cy="1655193"/>
          </a:xfrm>
          <a:prstGeom prst="rect">
            <a:avLst/>
          </a:prstGeom>
        </p:spPr>
      </p:pic>
      <p:pic>
        <p:nvPicPr>
          <p:cNvPr id="13" name="Picture 12" descr="Motives-US-Motives-Maven-Gem-Sparkles-12GEMS-Citrine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2" y="4447289"/>
            <a:ext cx="3210535" cy="16344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176964"/>
            <a:ext cx="6238875" cy="68103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62432" y="2466451"/>
            <a:ext cx="10515600" cy="462016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MORGANITE</a:t>
            </a:r>
            <a:r>
              <a:rPr lang="en-US" sz="1600" dirty="0">
                <a:latin typeface="Century Gothic" panose="020B0502020202020204" pitchFamily="34" charset="0"/>
                <a:cs typeface="Times New Roman"/>
              </a:rPr>
              <a:t> | HK10GEMS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62432" y="5520693"/>
            <a:ext cx="10515600" cy="462016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CITRINE</a:t>
            </a:r>
            <a:r>
              <a:rPr lang="en-US" sz="1600" dirty="0">
                <a:latin typeface="Century Gothic" panose="020B0502020202020204" pitchFamily="34" charset="0"/>
                <a:cs typeface="Times New Roman"/>
              </a:rPr>
              <a:t> | HK12GEMS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7876995" y="3870364"/>
            <a:ext cx="10515600" cy="462016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>
                <a:latin typeface="Century Gothic" panose="020B0502020202020204" pitchFamily="34" charset="0"/>
                <a:cs typeface="Times New Roman"/>
              </a:rPr>
              <a:t>ZIRCONIA</a:t>
            </a:r>
            <a:r>
              <a:rPr lang="en-US" sz="1600" dirty="0">
                <a:latin typeface="Century Gothic" panose="020B0502020202020204" pitchFamily="34" charset="0"/>
                <a:cs typeface="Times New Roman"/>
              </a:rPr>
              <a:t> | HK11GEMS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85879" y="6309579"/>
            <a:ext cx="5129228" cy="462016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34616" algn="l"/>
              </a:tabLst>
            </a:pPr>
            <a:r>
              <a:rPr lang="en-US" sz="1900" i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</a:rPr>
              <a:t>UC: $124.00  |  SR:$172.00  |  BV:11.50</a:t>
            </a:r>
          </a:p>
        </p:txBody>
      </p:sp>
      <p:pic>
        <p:nvPicPr>
          <p:cNvPr id="2" name="Picture 1" descr="motives-mavens-auror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553" y="6232423"/>
            <a:ext cx="1237801" cy="62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9227</TotalTime>
  <Words>1394</Words>
  <Application>Microsoft Office PowerPoint</Application>
  <PresentationFormat>Custom</PresentationFormat>
  <Paragraphs>314</Paragraphs>
  <Slides>36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Office Theme</vt:lpstr>
      <vt:lpstr>2_Office Theme</vt:lpstr>
      <vt:lpstr>Custom Design</vt:lpstr>
      <vt:lpstr>10_Office Theme</vt:lpstr>
      <vt:lpstr>4_Office Theme</vt:lpstr>
      <vt:lpstr>Default</vt:lpstr>
      <vt:lpstr>6_Office Theme</vt:lpstr>
      <vt:lpstr>8_Office Theme</vt:lpstr>
      <vt:lpstr>5_Office Theme</vt:lpstr>
      <vt:lpstr>1_Default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Motives®眼影Pressed Eye Shadow  &amp; Motives®瑰麗眼影Eye Illusions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Motives® by Loren Ridinger彩妝系列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Motives® 授證訓練員  Certified  Trainers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MOTIVES MAVENS (INSERT LOGO)</dc:title>
  <dc:creator>Microsoft Office User</dc:creator>
  <cp:lastModifiedBy>Chelsie Lee</cp:lastModifiedBy>
  <cp:revision>202</cp:revision>
  <dcterms:created xsi:type="dcterms:W3CDTF">2016-01-15T15:22:46Z</dcterms:created>
  <dcterms:modified xsi:type="dcterms:W3CDTF">2016-04-25T02:41:25Z</dcterms:modified>
</cp:coreProperties>
</file>